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4"/>
  </p:sldMasterIdLst>
  <p:notesMasterIdLst>
    <p:notesMasterId r:id="rId49"/>
  </p:notesMasterIdLst>
  <p:sldIdLst>
    <p:sldId id="261" r:id="rId5"/>
    <p:sldId id="300" r:id="rId6"/>
    <p:sldId id="305" r:id="rId7"/>
    <p:sldId id="304" r:id="rId8"/>
    <p:sldId id="260" r:id="rId9"/>
    <p:sldId id="279" r:id="rId10"/>
    <p:sldId id="280" r:id="rId11"/>
    <p:sldId id="264" r:id="rId12"/>
    <p:sldId id="265" r:id="rId13"/>
    <p:sldId id="266" r:id="rId14"/>
    <p:sldId id="267" r:id="rId15"/>
    <p:sldId id="268" r:id="rId16"/>
    <p:sldId id="269" r:id="rId17"/>
    <p:sldId id="281" r:id="rId18"/>
    <p:sldId id="282" r:id="rId19"/>
    <p:sldId id="270" r:id="rId20"/>
    <p:sldId id="271" r:id="rId21"/>
    <p:sldId id="272" r:id="rId22"/>
    <p:sldId id="273" r:id="rId23"/>
    <p:sldId id="274" r:id="rId24"/>
    <p:sldId id="302" r:id="rId25"/>
    <p:sldId id="275" r:id="rId26"/>
    <p:sldId id="276" r:id="rId27"/>
    <p:sldId id="278" r:id="rId28"/>
    <p:sldId id="277" r:id="rId29"/>
    <p:sldId id="283" r:id="rId30"/>
    <p:sldId id="284" r:id="rId31"/>
    <p:sldId id="285" r:id="rId32"/>
    <p:sldId id="290" r:id="rId33"/>
    <p:sldId id="291" r:id="rId34"/>
    <p:sldId id="292" r:id="rId35"/>
    <p:sldId id="293" r:id="rId36"/>
    <p:sldId id="295" r:id="rId37"/>
    <p:sldId id="294" r:id="rId38"/>
    <p:sldId id="301" r:id="rId39"/>
    <p:sldId id="286" r:id="rId40"/>
    <p:sldId id="287" r:id="rId41"/>
    <p:sldId id="288" r:id="rId42"/>
    <p:sldId id="306" r:id="rId43"/>
    <p:sldId id="296" r:id="rId44"/>
    <p:sldId id="299" r:id="rId45"/>
    <p:sldId id="303" r:id="rId46"/>
    <p:sldId id="297" r:id="rId47"/>
    <p:sldId id="289" r:id="rId48"/>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3"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80FAF8E-50E9-1B5D-14EA-36ADEE953045}" name="Bjørn Rosvoll" initials="BR" userId="S::bjorn.rosvoll@inmeta.no::2de84ea8-f5f4-4a1c-aafb-bde884edd950" providerId="AD"/>
  <p188:author id="{1722C1B1-53DD-0F39-173D-48290EDED71D}" name="Julie Lorch-Falch Chrissafopoulos" initials="JLFC" userId="S::julie.falch@inmeta.no::5789d233-3c0a-424e-9fbe-6d14db4469b0" providerId="AD"/>
  <p188:author id="{4D7CCFB5-8E3B-E148-F22F-50AAF1A7A7A2}" name="Fredrik Skarderud" initials="FS" userId="Fredrik Skarderud" providerId="None"/>
  <p188:author id="{03AF64D5-E2AA-FA54-3522-989024483FC7}" name="Sverre Holt" initials="SH" userId="S::sverre.holt@inmeta.no::c1b3fd1c-c236-4f18-8129-9b40de0fb2a0"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3333"/>
    <a:srgbClr val="04242D"/>
    <a:srgbClr val="75DFBC"/>
    <a:srgbClr val="F4F4F4"/>
    <a:srgbClr val="0E0E0E"/>
    <a:srgbClr val="1E2422"/>
    <a:srgbClr val="222121"/>
    <a:srgbClr val="763C30"/>
    <a:srgbClr val="FF6A4C"/>
    <a:srgbClr val="F1CF2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ddels stil 2 – uthev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E171933-4619-4E11-9A3F-F7608DF75F80}" styleName="Middels stil 1 – utheving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5A111915-BE36-4E01-A7E5-04B1672EAD32}" styleName="Lys stil 2 – utheving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iddels stil 2 – utheving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iddels stil 2 – utheving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iddels stil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50" autoAdjust="0"/>
    <p:restoredTop sz="88819"/>
  </p:normalViewPr>
  <p:slideViewPr>
    <p:cSldViewPr snapToGrid="0">
      <p:cViewPr varScale="1">
        <p:scale>
          <a:sx n="123" d="100"/>
          <a:sy n="123" d="100"/>
        </p:scale>
        <p:origin x="984" y="184"/>
      </p:cViewPr>
      <p:guideLst>
        <p:guide orient="horz" pos="2160"/>
        <p:guide pos="3863"/>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media/image1.png>
</file>

<file path=ppt/media/image10.png>
</file>

<file path=ppt/media/image11.jp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jpeg>
</file>

<file path=ppt/media/image36.png>
</file>

<file path=ppt/media/image37.jpeg>
</file>

<file path=ppt/media/image4.jpeg>
</file>

<file path=ppt/media/image5.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077CB8-63FA-1D48-AE0E-115C13508395}" type="datetimeFigureOut">
              <a:rPr lang="nb-NO" smtClean="0"/>
              <a:t>10.04.2023</a:t>
            </a:fld>
            <a:endParaRPr lang="nb-NO"/>
          </a:p>
        </p:txBody>
      </p:sp>
      <p:sp>
        <p:nvSpPr>
          <p:cNvPr id="4" name="Plassholder for lysbil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131D1A-B4B4-2443-A697-ACC354E92AB0}" type="slidenum">
              <a:rPr lang="nb-NO" smtClean="0"/>
              <a:t>‹#›</a:t>
            </a:fld>
            <a:endParaRPr lang="nb-NO"/>
          </a:p>
        </p:txBody>
      </p:sp>
    </p:spTree>
    <p:extLst>
      <p:ext uri="{BB962C8B-B14F-4D97-AF65-F5344CB8AC3E}">
        <p14:creationId xmlns:p14="http://schemas.microsoft.com/office/powerpoint/2010/main" val="1959030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developer community, it is common to see new frameworks and tools appear every day. Some of them offer a different approach to solving scenarios that are currently being solved with other tools. Others bring a new concept or idea, proposing a different way to face the projects. </a:t>
            </a:r>
          </a:p>
        </p:txBody>
      </p:sp>
      <p:sp>
        <p:nvSpPr>
          <p:cNvPr id="4" name="Slide Number Placeholder 3"/>
          <p:cNvSpPr>
            <a:spLocks noGrp="1"/>
          </p:cNvSpPr>
          <p:nvPr>
            <p:ph type="sldNum" sz="quarter" idx="5"/>
          </p:nvPr>
        </p:nvSpPr>
        <p:spPr/>
        <p:txBody>
          <a:bodyPr/>
          <a:lstStyle/>
          <a:p>
            <a:fld id="{80131D1A-B4B4-2443-A697-ACC354E92AB0}" type="slidenum">
              <a:rPr lang="nb-NO" smtClean="0"/>
              <a:t>1</a:t>
            </a:fld>
            <a:endParaRPr lang="nb-NO"/>
          </a:p>
        </p:txBody>
      </p:sp>
    </p:spTree>
    <p:extLst>
      <p:ext uri="{BB962C8B-B14F-4D97-AF65-F5344CB8AC3E}">
        <p14:creationId xmlns:p14="http://schemas.microsoft.com/office/powerpoint/2010/main" val="34861537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Nested components itself bring also a benefit: if an error occurs while rendering a certain component, it doesn’t affect the other nested parts of the page. </a:t>
            </a:r>
          </a:p>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12</a:t>
            </a:fld>
            <a:endParaRPr lang="nb-NO"/>
          </a:p>
        </p:txBody>
      </p:sp>
    </p:spTree>
    <p:extLst>
      <p:ext uri="{BB962C8B-B14F-4D97-AF65-F5344CB8AC3E}">
        <p14:creationId xmlns:p14="http://schemas.microsoft.com/office/powerpoint/2010/main" val="20282704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encapsulate the error just in the section where it happened, instead of getting a general page error.</a:t>
            </a:r>
          </a:p>
        </p:txBody>
      </p:sp>
      <p:sp>
        <p:nvSpPr>
          <p:cNvPr id="4" name="Slide Number Placeholder 3"/>
          <p:cNvSpPr>
            <a:spLocks noGrp="1"/>
          </p:cNvSpPr>
          <p:nvPr>
            <p:ph type="sldNum" sz="quarter" idx="5"/>
          </p:nvPr>
        </p:nvSpPr>
        <p:spPr/>
        <p:txBody>
          <a:bodyPr/>
          <a:lstStyle/>
          <a:p>
            <a:fld id="{80131D1A-B4B4-2443-A697-ACC354E92AB0}" type="slidenum">
              <a:rPr lang="nb-NO" smtClean="0"/>
              <a:t>13</a:t>
            </a:fld>
            <a:endParaRPr lang="nb-NO"/>
          </a:p>
        </p:txBody>
      </p:sp>
    </p:spTree>
    <p:extLst>
      <p:ext uri="{BB962C8B-B14F-4D97-AF65-F5344CB8AC3E}">
        <p14:creationId xmlns:p14="http://schemas.microsoft.com/office/powerpoint/2010/main" val="287936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an error is thrown, client or server side, users see the boundary instead of the default component.</a:t>
            </a:r>
          </a:p>
        </p:txBody>
      </p:sp>
      <p:sp>
        <p:nvSpPr>
          <p:cNvPr id="4" name="Slide Number Placeholder 3"/>
          <p:cNvSpPr>
            <a:spLocks noGrp="1"/>
          </p:cNvSpPr>
          <p:nvPr>
            <p:ph type="sldNum" sz="quarter" idx="5"/>
          </p:nvPr>
        </p:nvSpPr>
        <p:spPr/>
        <p:txBody>
          <a:bodyPr/>
          <a:lstStyle/>
          <a:p>
            <a:fld id="{80131D1A-B4B4-2443-A697-ACC354E92AB0}" type="slidenum">
              <a:rPr lang="nb-NO" smtClean="0"/>
              <a:t>15</a:t>
            </a:fld>
            <a:endParaRPr lang="nb-NO"/>
          </a:p>
        </p:txBody>
      </p:sp>
    </p:spTree>
    <p:extLst>
      <p:ext uri="{BB962C8B-B14F-4D97-AF65-F5344CB8AC3E}">
        <p14:creationId xmlns:p14="http://schemas.microsoft.com/office/powerpoint/2010/main" val="1391573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Remix focuses on web standards. So Remix has its own form and it uses native methods (POST, PUT, DELETE, PATCH) to handle forms instead of using JavaScript for that and to keep the user on the SPA like experience without reloading the page. Just like with built in </a:t>
            </a:r>
            <a:r>
              <a:rPr lang="en-US" dirty="0" err="1"/>
              <a:t>preventDefault</a:t>
            </a:r>
            <a:r>
              <a:rPr lang="en-US" dirty="0"/>
              <a:t> on the form.</a:t>
            </a:r>
          </a:p>
        </p:txBody>
      </p:sp>
      <p:sp>
        <p:nvSpPr>
          <p:cNvPr id="4" name="Slide Number Placeholder 3"/>
          <p:cNvSpPr>
            <a:spLocks noGrp="1"/>
          </p:cNvSpPr>
          <p:nvPr>
            <p:ph type="sldNum" sz="quarter" idx="5"/>
          </p:nvPr>
        </p:nvSpPr>
        <p:spPr/>
        <p:txBody>
          <a:bodyPr/>
          <a:lstStyle/>
          <a:p>
            <a:fld id="{80131D1A-B4B4-2443-A697-ACC354E92AB0}" type="slidenum">
              <a:rPr lang="nb-NO" smtClean="0"/>
              <a:t>16</a:t>
            </a:fld>
            <a:endParaRPr lang="nb-NO"/>
          </a:p>
        </p:txBody>
      </p:sp>
    </p:spTree>
    <p:extLst>
      <p:ext uri="{BB962C8B-B14F-4D97-AF65-F5344CB8AC3E}">
        <p14:creationId xmlns:p14="http://schemas.microsoft.com/office/powerpoint/2010/main" val="23301893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Remix provides two different types of functions to create server-side dynamic content. The loader functions are used to handle GET HTTP requests in the server, mainly used to get data from different sources. The action functions monitor POST, PUT, DELETE, and PATCH requests, focused on data manipulation and modification.</a:t>
            </a:r>
          </a:p>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17</a:t>
            </a:fld>
            <a:endParaRPr lang="nb-NO"/>
          </a:p>
        </p:txBody>
      </p:sp>
    </p:spTree>
    <p:extLst>
      <p:ext uri="{BB962C8B-B14F-4D97-AF65-F5344CB8AC3E}">
        <p14:creationId xmlns:p14="http://schemas.microsoft.com/office/powerpoint/2010/main" val="319973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Using SPA means that you have to wait for the server to load the data, in the meantime, you need to notify your users by giving them a loading spinner. With SSR you get the fully interactive page.</a:t>
            </a:r>
          </a:p>
        </p:txBody>
      </p:sp>
      <p:sp>
        <p:nvSpPr>
          <p:cNvPr id="4" name="Slide Number Placeholder 3"/>
          <p:cNvSpPr>
            <a:spLocks noGrp="1"/>
          </p:cNvSpPr>
          <p:nvPr>
            <p:ph type="sldNum" sz="quarter" idx="5"/>
          </p:nvPr>
        </p:nvSpPr>
        <p:spPr/>
        <p:txBody>
          <a:bodyPr/>
          <a:lstStyle/>
          <a:p>
            <a:fld id="{80131D1A-B4B4-2443-A697-ACC354E92AB0}" type="slidenum">
              <a:rPr lang="nb-NO" smtClean="0"/>
              <a:t>18</a:t>
            </a:fld>
            <a:endParaRPr lang="nb-NO"/>
          </a:p>
        </p:txBody>
      </p:sp>
    </p:spTree>
    <p:extLst>
      <p:ext uri="{BB962C8B-B14F-4D97-AF65-F5344CB8AC3E}">
        <p14:creationId xmlns:p14="http://schemas.microsoft.com/office/powerpoint/2010/main" val="3384011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Working with databases has never been easier. With Prisma plus SQLite for local development or </a:t>
            </a:r>
            <a:r>
              <a:rPr lang="en-US" dirty="0" err="1"/>
              <a:t>Supabase</a:t>
            </a:r>
            <a:r>
              <a:rPr lang="en-US" dirty="0"/>
              <a:t> for a fast PostgreSQL prod app. Then </a:t>
            </a:r>
            <a:r>
              <a:rPr lang="en-US" dirty="0" err="1"/>
              <a:t>Vercel</a:t>
            </a:r>
            <a:r>
              <a:rPr lang="en-US" dirty="0"/>
              <a:t> for hosting.</a:t>
            </a:r>
          </a:p>
        </p:txBody>
      </p:sp>
      <p:sp>
        <p:nvSpPr>
          <p:cNvPr id="4" name="Slide Number Placeholder 3"/>
          <p:cNvSpPr>
            <a:spLocks noGrp="1"/>
          </p:cNvSpPr>
          <p:nvPr>
            <p:ph type="sldNum" sz="quarter" idx="5"/>
          </p:nvPr>
        </p:nvSpPr>
        <p:spPr/>
        <p:txBody>
          <a:bodyPr/>
          <a:lstStyle/>
          <a:p>
            <a:fld id="{80131D1A-B4B4-2443-A697-ACC354E92AB0}" type="slidenum">
              <a:rPr lang="nb-NO" smtClean="0"/>
              <a:t>19</a:t>
            </a:fld>
            <a:endParaRPr lang="nb-NO"/>
          </a:p>
        </p:txBody>
      </p:sp>
    </p:spTree>
    <p:extLst>
      <p:ext uri="{BB962C8B-B14F-4D97-AF65-F5344CB8AC3E}">
        <p14:creationId xmlns:p14="http://schemas.microsoft.com/office/powerpoint/2010/main" val="6413055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sample projects, boilerplates, etc.</a:t>
            </a:r>
          </a:p>
        </p:txBody>
      </p:sp>
      <p:sp>
        <p:nvSpPr>
          <p:cNvPr id="4" name="Slide Number Placeholder 3"/>
          <p:cNvSpPr>
            <a:spLocks noGrp="1"/>
          </p:cNvSpPr>
          <p:nvPr>
            <p:ph type="sldNum" sz="quarter" idx="5"/>
          </p:nvPr>
        </p:nvSpPr>
        <p:spPr/>
        <p:txBody>
          <a:bodyPr/>
          <a:lstStyle/>
          <a:p>
            <a:fld id="{80131D1A-B4B4-2443-A697-ACC354E92AB0}" type="slidenum">
              <a:rPr lang="nb-NO" smtClean="0"/>
              <a:t>20</a:t>
            </a:fld>
            <a:endParaRPr lang="nb-NO"/>
          </a:p>
        </p:txBody>
      </p:sp>
    </p:spTree>
    <p:extLst>
      <p:ext uri="{BB962C8B-B14F-4D97-AF65-F5344CB8AC3E}">
        <p14:creationId xmlns:p14="http://schemas.microsoft.com/office/powerpoint/2010/main" val="33552261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Those features are just tip of the iceberg. There’s more but unfortunately, we don’t have much time.</a:t>
            </a:r>
          </a:p>
        </p:txBody>
      </p:sp>
      <p:sp>
        <p:nvSpPr>
          <p:cNvPr id="4" name="Slide Number Placeholder 3"/>
          <p:cNvSpPr>
            <a:spLocks noGrp="1"/>
          </p:cNvSpPr>
          <p:nvPr>
            <p:ph type="sldNum" sz="quarter" idx="5"/>
          </p:nvPr>
        </p:nvSpPr>
        <p:spPr/>
        <p:txBody>
          <a:bodyPr/>
          <a:lstStyle/>
          <a:p>
            <a:fld id="{80131D1A-B4B4-2443-A697-ACC354E92AB0}" type="slidenum">
              <a:rPr lang="nb-NO" smtClean="0"/>
              <a:t>21</a:t>
            </a:fld>
            <a:endParaRPr lang="nb-NO"/>
          </a:p>
        </p:txBody>
      </p:sp>
    </p:spTree>
    <p:extLst>
      <p:ext uri="{BB962C8B-B14F-4D97-AF65-F5344CB8AC3E}">
        <p14:creationId xmlns:p14="http://schemas.microsoft.com/office/powerpoint/2010/main" val="1043358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will identify similarities and differences here.</a:t>
            </a:r>
          </a:p>
        </p:txBody>
      </p:sp>
      <p:sp>
        <p:nvSpPr>
          <p:cNvPr id="4" name="Slide Number Placeholder 3"/>
          <p:cNvSpPr>
            <a:spLocks noGrp="1"/>
          </p:cNvSpPr>
          <p:nvPr>
            <p:ph type="sldNum" sz="quarter" idx="5"/>
          </p:nvPr>
        </p:nvSpPr>
        <p:spPr/>
        <p:txBody>
          <a:bodyPr/>
          <a:lstStyle/>
          <a:p>
            <a:fld id="{80131D1A-B4B4-2443-A697-ACC354E92AB0}" type="slidenum">
              <a:rPr lang="nb-NO" smtClean="0"/>
              <a:t>22</a:t>
            </a:fld>
            <a:endParaRPr lang="nb-NO"/>
          </a:p>
        </p:txBody>
      </p:sp>
    </p:spTree>
    <p:extLst>
      <p:ext uri="{BB962C8B-B14F-4D97-AF65-F5344CB8AC3E}">
        <p14:creationId xmlns:p14="http://schemas.microsoft.com/office/powerpoint/2010/main" val="78068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the chef has types of knives to cut through different foods, developers have many available frameworks and libraries that are a good fit for different use cases.</a:t>
            </a:r>
          </a:p>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2</a:t>
            </a:fld>
            <a:endParaRPr lang="nb-NO"/>
          </a:p>
        </p:txBody>
      </p:sp>
    </p:spTree>
    <p:extLst>
      <p:ext uri="{BB962C8B-B14F-4D97-AF65-F5344CB8AC3E}">
        <p14:creationId xmlns:p14="http://schemas.microsoft.com/office/powerpoint/2010/main" val="1575098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Remix community members have been working on different implementations using other frameworks, like </a:t>
            </a:r>
            <a:r>
              <a:rPr lang="en-US" dirty="0" err="1"/>
              <a:t>Vue.js</a:t>
            </a:r>
            <a:r>
              <a:rPr lang="en-US" dirty="0"/>
              <a:t>, Angular, and Svelte. </a:t>
            </a:r>
            <a:r>
              <a:rPr lang="en-US" dirty="0" err="1"/>
              <a:t>NEXT.js</a:t>
            </a:r>
            <a:r>
              <a:rPr lang="en-US" dirty="0"/>
              <a:t> depends on React, and there is no plan to change this at the moment.</a:t>
            </a:r>
          </a:p>
        </p:txBody>
      </p:sp>
      <p:sp>
        <p:nvSpPr>
          <p:cNvPr id="4" name="Slide Number Placeholder 3"/>
          <p:cNvSpPr>
            <a:spLocks noGrp="1"/>
          </p:cNvSpPr>
          <p:nvPr>
            <p:ph type="sldNum" sz="quarter" idx="5"/>
          </p:nvPr>
        </p:nvSpPr>
        <p:spPr/>
        <p:txBody>
          <a:bodyPr/>
          <a:lstStyle/>
          <a:p>
            <a:fld id="{80131D1A-B4B4-2443-A697-ACC354E92AB0}" type="slidenum">
              <a:rPr lang="nb-NO" smtClean="0"/>
              <a:t>23</a:t>
            </a:fld>
            <a:endParaRPr lang="nb-NO"/>
          </a:p>
        </p:txBody>
      </p:sp>
    </p:spTree>
    <p:extLst>
      <p:ext uri="{BB962C8B-B14F-4D97-AF65-F5344CB8AC3E}">
        <p14:creationId xmlns:p14="http://schemas.microsoft.com/office/powerpoint/2010/main" val="35342361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Remix and </a:t>
            </a:r>
            <a:r>
              <a:rPr lang="en-US" dirty="0" err="1"/>
              <a:t>NEXT.js</a:t>
            </a:r>
            <a:r>
              <a:rPr lang="en-US" dirty="0"/>
              <a:t> offer server-side rendering (SSR) to generate the markup and content of our pages from the web server before sending it to the client.</a:t>
            </a:r>
          </a:p>
        </p:txBody>
      </p:sp>
      <p:sp>
        <p:nvSpPr>
          <p:cNvPr id="4" name="Slide Number Placeholder 3"/>
          <p:cNvSpPr>
            <a:spLocks noGrp="1"/>
          </p:cNvSpPr>
          <p:nvPr>
            <p:ph type="sldNum" sz="quarter" idx="5"/>
          </p:nvPr>
        </p:nvSpPr>
        <p:spPr/>
        <p:txBody>
          <a:bodyPr/>
          <a:lstStyle/>
          <a:p>
            <a:fld id="{80131D1A-B4B4-2443-A697-ACC354E92AB0}" type="slidenum">
              <a:rPr lang="nb-NO" smtClean="0"/>
              <a:t>24</a:t>
            </a:fld>
            <a:endParaRPr lang="nb-NO"/>
          </a:p>
        </p:txBody>
      </p:sp>
    </p:spTree>
    <p:extLst>
      <p:ext uri="{BB962C8B-B14F-4D97-AF65-F5344CB8AC3E}">
        <p14:creationId xmlns:p14="http://schemas.microsoft.com/office/powerpoint/2010/main" val="34420304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NEXT.js</a:t>
            </a:r>
            <a:r>
              <a:rPr lang="en-US" dirty="0"/>
              <a:t> offers the possibility of pre-generating static pages and content at build time, using static site generation (SSG), while Remix doesn’t.</a:t>
            </a:r>
          </a:p>
        </p:txBody>
      </p:sp>
      <p:sp>
        <p:nvSpPr>
          <p:cNvPr id="4" name="Slide Number Placeholder 3"/>
          <p:cNvSpPr>
            <a:spLocks noGrp="1"/>
          </p:cNvSpPr>
          <p:nvPr>
            <p:ph type="sldNum" sz="quarter" idx="5"/>
          </p:nvPr>
        </p:nvSpPr>
        <p:spPr/>
        <p:txBody>
          <a:bodyPr/>
          <a:lstStyle/>
          <a:p>
            <a:fld id="{80131D1A-B4B4-2443-A697-ACC354E92AB0}" type="slidenum">
              <a:rPr lang="nb-NO" smtClean="0"/>
              <a:t>25</a:t>
            </a:fld>
            <a:endParaRPr lang="nb-NO"/>
          </a:p>
        </p:txBody>
      </p:sp>
    </p:spTree>
    <p:extLst>
      <p:ext uri="{BB962C8B-B14F-4D97-AF65-F5344CB8AC3E}">
        <p14:creationId xmlns:p14="http://schemas.microsoft.com/office/powerpoint/2010/main" val="6657516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serve content as fast as possible, Remix relies on the stale-while-revalidate caching directive (SWR). </a:t>
            </a:r>
            <a:r>
              <a:rPr lang="en-US" dirty="0" err="1"/>
              <a:t>NEXT.js</a:t>
            </a:r>
            <a:r>
              <a:rPr lang="en-US" dirty="0"/>
              <a:t> also offers the possibility of working with stale-while-revalidate. Inside the </a:t>
            </a:r>
            <a:r>
              <a:rPr lang="en-US" dirty="0" err="1"/>
              <a:t>getServerSideProps</a:t>
            </a:r>
            <a:r>
              <a:rPr lang="en-US" dirty="0"/>
              <a:t>​ function</a:t>
            </a:r>
          </a:p>
        </p:txBody>
      </p:sp>
      <p:sp>
        <p:nvSpPr>
          <p:cNvPr id="4" name="Slide Number Placeholder 3"/>
          <p:cNvSpPr>
            <a:spLocks noGrp="1"/>
          </p:cNvSpPr>
          <p:nvPr>
            <p:ph type="sldNum" sz="quarter" idx="5"/>
          </p:nvPr>
        </p:nvSpPr>
        <p:spPr/>
        <p:txBody>
          <a:bodyPr/>
          <a:lstStyle/>
          <a:p>
            <a:fld id="{80131D1A-B4B4-2443-A697-ACC354E92AB0}" type="slidenum">
              <a:rPr lang="nb-NO" smtClean="0"/>
              <a:t>26</a:t>
            </a:fld>
            <a:endParaRPr lang="nb-NO"/>
          </a:p>
        </p:txBody>
      </p:sp>
    </p:spTree>
    <p:extLst>
      <p:ext uri="{BB962C8B-B14F-4D97-AF65-F5344CB8AC3E}">
        <p14:creationId xmlns:p14="http://schemas.microsoft.com/office/powerpoint/2010/main" val="10431557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27</a:t>
            </a:fld>
            <a:endParaRPr lang="nb-NO"/>
          </a:p>
        </p:txBody>
      </p:sp>
    </p:spTree>
    <p:extLst>
      <p:ext uri="{BB962C8B-B14F-4D97-AF65-F5344CB8AC3E}">
        <p14:creationId xmlns:p14="http://schemas.microsoft.com/office/powerpoint/2010/main" val="38902686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Edge it’s like CDN but instead of just static sites, you can use your dynamic web apps to be deploy in different parts of the world.</a:t>
            </a:r>
          </a:p>
        </p:txBody>
      </p:sp>
      <p:sp>
        <p:nvSpPr>
          <p:cNvPr id="4" name="Slide Number Placeholder 3"/>
          <p:cNvSpPr>
            <a:spLocks noGrp="1"/>
          </p:cNvSpPr>
          <p:nvPr>
            <p:ph type="sldNum" sz="quarter" idx="5"/>
          </p:nvPr>
        </p:nvSpPr>
        <p:spPr/>
        <p:txBody>
          <a:bodyPr/>
          <a:lstStyle/>
          <a:p>
            <a:fld id="{80131D1A-B4B4-2443-A697-ACC354E92AB0}" type="slidenum">
              <a:rPr lang="nb-NO" smtClean="0"/>
              <a:t>28</a:t>
            </a:fld>
            <a:endParaRPr lang="nb-NO"/>
          </a:p>
        </p:txBody>
      </p:sp>
    </p:spTree>
    <p:extLst>
      <p:ext uri="{BB962C8B-B14F-4D97-AF65-F5344CB8AC3E}">
        <p14:creationId xmlns:p14="http://schemas.microsoft.com/office/powerpoint/2010/main" val="36591341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see an example of Unhandled errors</a:t>
            </a:r>
          </a:p>
        </p:txBody>
      </p:sp>
      <p:sp>
        <p:nvSpPr>
          <p:cNvPr id="4" name="Slide Number Placeholder 3"/>
          <p:cNvSpPr>
            <a:spLocks noGrp="1"/>
          </p:cNvSpPr>
          <p:nvPr>
            <p:ph type="sldNum" sz="quarter" idx="5"/>
          </p:nvPr>
        </p:nvSpPr>
        <p:spPr/>
        <p:txBody>
          <a:bodyPr/>
          <a:lstStyle/>
          <a:p>
            <a:fld id="{80131D1A-B4B4-2443-A697-ACC354E92AB0}" type="slidenum">
              <a:rPr lang="nb-NO" smtClean="0"/>
              <a:t>29</a:t>
            </a:fld>
            <a:endParaRPr lang="nb-NO"/>
          </a:p>
        </p:txBody>
      </p:sp>
    </p:spTree>
    <p:extLst>
      <p:ext uri="{BB962C8B-B14F-4D97-AF65-F5344CB8AC3E}">
        <p14:creationId xmlns:p14="http://schemas.microsoft.com/office/powerpoint/2010/main" val="15443021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is </a:t>
            </a:r>
            <a:r>
              <a:rPr lang="en-US" dirty="0" err="1"/>
              <a:t>NEXT.js</a:t>
            </a:r>
            <a:r>
              <a:rPr lang="en-US" dirty="0"/>
              <a:t>, nothing happens and this is a default user experience.</a:t>
            </a:r>
          </a:p>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30</a:t>
            </a:fld>
            <a:endParaRPr lang="nb-NO"/>
          </a:p>
        </p:txBody>
      </p:sp>
    </p:spTree>
    <p:extLst>
      <p:ext uri="{BB962C8B-B14F-4D97-AF65-F5344CB8AC3E}">
        <p14:creationId xmlns:p14="http://schemas.microsoft.com/office/powerpoint/2010/main" val="42936995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is Remix, Remix handles every error around data and rendering in your app, even errors on the server.</a:t>
            </a:r>
          </a:p>
        </p:txBody>
      </p:sp>
      <p:sp>
        <p:nvSpPr>
          <p:cNvPr id="4" name="Slide Number Placeholder 3"/>
          <p:cNvSpPr>
            <a:spLocks noGrp="1"/>
          </p:cNvSpPr>
          <p:nvPr>
            <p:ph type="sldNum" sz="quarter" idx="5"/>
          </p:nvPr>
        </p:nvSpPr>
        <p:spPr/>
        <p:txBody>
          <a:bodyPr/>
          <a:lstStyle/>
          <a:p>
            <a:fld id="{80131D1A-B4B4-2443-A697-ACC354E92AB0}" type="slidenum">
              <a:rPr lang="nb-NO" smtClean="0"/>
              <a:t>31</a:t>
            </a:fld>
            <a:endParaRPr lang="nb-NO"/>
          </a:p>
        </p:txBody>
      </p:sp>
    </p:spTree>
    <p:extLst>
      <p:ext uri="{BB962C8B-B14F-4D97-AF65-F5344CB8AC3E}">
        <p14:creationId xmlns:p14="http://schemas.microsoft.com/office/powerpoint/2010/main" val="4168375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NEXT.js</a:t>
            </a:r>
            <a:r>
              <a:rPr lang="en-US" dirty="0"/>
              <a:t> doesn’t  manage race conditions, interruptions, or revalidation, so the UI is now possibly out of sync with the server</a:t>
            </a:r>
          </a:p>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33</a:t>
            </a:fld>
            <a:endParaRPr lang="nb-NO"/>
          </a:p>
        </p:txBody>
      </p:sp>
    </p:spTree>
    <p:extLst>
      <p:ext uri="{BB962C8B-B14F-4D97-AF65-F5344CB8AC3E}">
        <p14:creationId xmlns:p14="http://schemas.microsoft.com/office/powerpoint/2010/main" val="4212848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 am here to talk about Remix, a web framework to create JavaScript projects using server-side rendering. Let’s go through its main features and concepts and see the similarities and differences with another popular JavaScript framework: </a:t>
            </a:r>
            <a:r>
              <a:rPr lang="en-US" dirty="0" err="1"/>
              <a:t>NEXT.js</a:t>
            </a:r>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5</a:t>
            </a:fld>
            <a:endParaRPr lang="nb-NO"/>
          </a:p>
        </p:txBody>
      </p:sp>
    </p:spTree>
    <p:extLst>
      <p:ext uri="{BB962C8B-B14F-4D97-AF65-F5344CB8AC3E}">
        <p14:creationId xmlns:p14="http://schemas.microsoft.com/office/powerpoint/2010/main" val="33853285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Remix. You can see Remix cancels the request on interruptions and revalidates the data after the POST completes. This ensures that the UI across the entire page (not just this form) is in sync with whatever changes your form just made with the server.</a:t>
            </a:r>
          </a:p>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34</a:t>
            </a:fld>
            <a:endParaRPr lang="nb-NO"/>
          </a:p>
        </p:txBody>
      </p:sp>
    </p:spTree>
    <p:extLst>
      <p:ext uri="{BB962C8B-B14F-4D97-AF65-F5344CB8AC3E}">
        <p14:creationId xmlns:p14="http://schemas.microsoft.com/office/powerpoint/2010/main" val="8396438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35</a:t>
            </a:fld>
            <a:endParaRPr lang="nb-NO"/>
          </a:p>
        </p:txBody>
      </p:sp>
    </p:spTree>
    <p:extLst>
      <p:ext uri="{BB962C8B-B14F-4D97-AF65-F5344CB8AC3E}">
        <p14:creationId xmlns:p14="http://schemas.microsoft.com/office/powerpoint/2010/main" val="14362536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PH" sz="1200" b="0" i="0" kern="1200" dirty="0">
                <a:solidFill>
                  <a:schemeClr val="tx1"/>
                </a:solidFill>
                <a:effectLst/>
                <a:latin typeface="+mn-lt"/>
                <a:ea typeface="+mn-ea"/>
                <a:cs typeface="+mn-cs"/>
              </a:rPr>
              <a:t>There are templates here, I'll describe what</a:t>
            </a:r>
          </a:p>
          <a:p>
            <a:pPr rtl="0"/>
            <a:r>
              <a:rPr lang="en-PH" sz="1200" b="0" i="0" kern="1200" dirty="0">
                <a:solidFill>
                  <a:schemeClr val="tx1"/>
                </a:solidFill>
                <a:effectLst/>
                <a:latin typeface="+mn-lt"/>
                <a:ea typeface="+mn-ea"/>
                <a:cs typeface="+mn-cs"/>
              </a:rPr>
              <a:t>these are. Blues, indie, and grunge.</a:t>
            </a:r>
          </a:p>
          <a:p>
            <a:pPr rtl="0"/>
            <a:endParaRPr lang="en-PH" sz="1200" b="0" i="0" kern="1200" dirty="0">
              <a:solidFill>
                <a:schemeClr val="tx1"/>
              </a:solidFill>
              <a:effectLst/>
              <a:latin typeface="+mn-lt"/>
              <a:ea typeface="+mn-ea"/>
              <a:cs typeface="+mn-cs"/>
            </a:endParaRPr>
          </a:p>
          <a:p>
            <a:pPr rtl="0"/>
            <a:r>
              <a:rPr lang="en-PH" sz="1200" b="0" i="0" kern="1200" dirty="0">
                <a:solidFill>
                  <a:schemeClr val="tx1"/>
                </a:solidFill>
                <a:effectLst/>
                <a:latin typeface="+mn-lt"/>
                <a:ea typeface="+mn-ea"/>
                <a:cs typeface="+mn-cs"/>
              </a:rPr>
              <a:t>So, the Blues stack deploys to Fly; it has authentication, Cypress, Tailwind, supports Postgres, and has a local database running in Docker there.</a:t>
            </a:r>
            <a:br>
              <a:rPr lang="en-PH" sz="1200" b="0" i="0" kern="1200" dirty="0">
                <a:solidFill>
                  <a:schemeClr val="tx1"/>
                </a:solidFill>
                <a:effectLst/>
                <a:latin typeface="+mn-lt"/>
                <a:ea typeface="+mn-ea"/>
                <a:cs typeface="+mn-cs"/>
              </a:rPr>
            </a:br>
            <a:endParaRPr lang="en-PH" sz="1200" b="0" i="0" kern="1200" dirty="0">
              <a:solidFill>
                <a:schemeClr val="tx1"/>
              </a:solidFill>
              <a:effectLst/>
              <a:latin typeface="+mn-lt"/>
              <a:ea typeface="+mn-ea"/>
              <a:cs typeface="+mn-cs"/>
            </a:endParaRPr>
          </a:p>
          <a:p>
            <a:pPr rtl="0"/>
            <a:r>
              <a:rPr lang="en-PH" sz="1200" b="0" i="0" kern="1200" dirty="0">
                <a:solidFill>
                  <a:schemeClr val="tx1"/>
                </a:solidFill>
                <a:effectLst/>
                <a:latin typeface="+mn-lt"/>
                <a:ea typeface="+mn-ea"/>
                <a:cs typeface="+mn-cs"/>
              </a:rPr>
              <a:t>The Indie stack is very similar to blues; instead of Postgres, it uses SQLite and no Docker.</a:t>
            </a:r>
          </a:p>
          <a:p>
            <a:pPr rtl="0"/>
            <a:endParaRPr lang="en-PH" sz="1200" b="0" i="0" kern="1200" dirty="0">
              <a:solidFill>
                <a:schemeClr val="tx1"/>
              </a:solidFill>
              <a:effectLst/>
              <a:latin typeface="+mn-lt"/>
              <a:ea typeface="+mn-ea"/>
              <a:cs typeface="+mn-cs"/>
            </a:endParaRPr>
          </a:p>
          <a:p>
            <a:pPr rtl="0"/>
            <a:r>
              <a:rPr lang="en-PH" sz="1200" b="0" i="0" kern="1200" dirty="0">
                <a:solidFill>
                  <a:schemeClr val="tx1"/>
                </a:solidFill>
                <a:effectLst/>
                <a:latin typeface="+mn-lt"/>
                <a:ea typeface="+mn-ea"/>
                <a:cs typeface="+mn-cs"/>
              </a:rPr>
              <a:t>And the Grunge use DynamoDB as the persistence layer. It deploys on AWS.</a:t>
            </a:r>
          </a:p>
        </p:txBody>
      </p:sp>
      <p:sp>
        <p:nvSpPr>
          <p:cNvPr id="4" name="Slide Number Placeholder 3"/>
          <p:cNvSpPr>
            <a:spLocks noGrp="1"/>
          </p:cNvSpPr>
          <p:nvPr>
            <p:ph type="sldNum" sz="quarter" idx="5"/>
          </p:nvPr>
        </p:nvSpPr>
        <p:spPr/>
        <p:txBody>
          <a:bodyPr/>
          <a:lstStyle/>
          <a:p>
            <a:fld id="{80131D1A-B4B4-2443-A697-ACC354E92AB0}" type="slidenum">
              <a:rPr lang="nb-NO" smtClean="0"/>
              <a:t>36</a:t>
            </a:fld>
            <a:endParaRPr lang="nb-NO"/>
          </a:p>
        </p:txBody>
      </p:sp>
    </p:spTree>
    <p:extLst>
      <p:ext uri="{BB962C8B-B14F-4D97-AF65-F5344CB8AC3E}">
        <p14:creationId xmlns:p14="http://schemas.microsoft.com/office/powerpoint/2010/main" val="41014013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37</a:t>
            </a:fld>
            <a:endParaRPr lang="nb-NO"/>
          </a:p>
        </p:txBody>
      </p:sp>
    </p:spTree>
    <p:extLst>
      <p:ext uri="{BB962C8B-B14F-4D97-AF65-F5344CB8AC3E}">
        <p14:creationId xmlns:p14="http://schemas.microsoft.com/office/powerpoint/2010/main" val="1101971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38</a:t>
            </a:fld>
            <a:endParaRPr lang="nb-NO"/>
          </a:p>
        </p:txBody>
      </p:sp>
    </p:spTree>
    <p:extLst>
      <p:ext uri="{BB962C8B-B14F-4D97-AF65-F5344CB8AC3E}">
        <p14:creationId xmlns:p14="http://schemas.microsoft.com/office/powerpoint/2010/main" val="38433899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b="0" i="0" dirty="0">
                <a:solidFill>
                  <a:srgbClr val="333333"/>
                </a:solidFill>
                <a:effectLst/>
                <a:latin typeface="Source Sans Pro" panose="020F0502020204030204" pitchFamily="34" charset="0"/>
              </a:rPr>
              <a:t>A Remix Auth strategy to work with any form. </a:t>
            </a:r>
          </a:p>
          <a:p>
            <a:r>
              <a:rPr lang="en-PH" b="0" i="0" dirty="0">
                <a:solidFill>
                  <a:srgbClr val="333333"/>
                </a:solidFill>
                <a:effectLst/>
                <a:latin typeface="Source Sans Pro" panose="020B0503030403020204" pitchFamily="34" charset="0"/>
              </a:rPr>
              <a:t>The Auth0 strategy is used to authenticate users against an Auth0 account. It extends the OAuth2Strategy.</a:t>
            </a:r>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39</a:t>
            </a:fld>
            <a:endParaRPr lang="nb-NO"/>
          </a:p>
        </p:txBody>
      </p:sp>
    </p:spTree>
    <p:extLst>
      <p:ext uri="{BB962C8B-B14F-4D97-AF65-F5344CB8AC3E}">
        <p14:creationId xmlns:p14="http://schemas.microsoft.com/office/powerpoint/2010/main" val="27007181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Remix became open-source not so long ago, but it already has a very active community collaborating and creating projects following the web standards.</a:t>
            </a:r>
          </a:p>
        </p:txBody>
      </p:sp>
      <p:sp>
        <p:nvSpPr>
          <p:cNvPr id="4" name="Slide Number Placeholder 3"/>
          <p:cNvSpPr>
            <a:spLocks noGrp="1"/>
          </p:cNvSpPr>
          <p:nvPr>
            <p:ph type="sldNum" sz="quarter" idx="5"/>
          </p:nvPr>
        </p:nvSpPr>
        <p:spPr/>
        <p:txBody>
          <a:bodyPr/>
          <a:lstStyle/>
          <a:p>
            <a:fld id="{80131D1A-B4B4-2443-A697-ACC354E92AB0}" type="slidenum">
              <a:rPr lang="nb-NO" smtClean="0"/>
              <a:t>40</a:t>
            </a:fld>
            <a:endParaRPr lang="nb-NO"/>
          </a:p>
        </p:txBody>
      </p:sp>
    </p:spTree>
    <p:extLst>
      <p:ext uri="{BB962C8B-B14F-4D97-AF65-F5344CB8AC3E}">
        <p14:creationId xmlns:p14="http://schemas.microsoft.com/office/powerpoint/2010/main" val="37643990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recently Remix has been acquired by Shopify. </a:t>
            </a:r>
            <a:r>
              <a:rPr lang="en-US"/>
              <a:t>So, Remix will not be used in more than 2 million e-commerce sites across the globe.</a:t>
            </a:r>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41</a:t>
            </a:fld>
            <a:endParaRPr lang="nb-NO"/>
          </a:p>
        </p:txBody>
      </p:sp>
    </p:spTree>
    <p:extLst>
      <p:ext uri="{BB962C8B-B14F-4D97-AF65-F5344CB8AC3E}">
        <p14:creationId xmlns:p14="http://schemas.microsoft.com/office/powerpoint/2010/main" val="21249110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sponsors, if not for you this wouldn’t possible.</a:t>
            </a:r>
          </a:p>
        </p:txBody>
      </p:sp>
      <p:sp>
        <p:nvSpPr>
          <p:cNvPr id="4" name="Slide Number Placeholder 3"/>
          <p:cNvSpPr>
            <a:spLocks noGrp="1"/>
          </p:cNvSpPr>
          <p:nvPr>
            <p:ph type="sldNum" sz="quarter" idx="5"/>
          </p:nvPr>
        </p:nvSpPr>
        <p:spPr/>
        <p:txBody>
          <a:bodyPr/>
          <a:lstStyle/>
          <a:p>
            <a:fld id="{80131D1A-B4B4-2443-A697-ACC354E92AB0}" type="slidenum">
              <a:rPr lang="nb-NO" smtClean="0"/>
              <a:t>42</a:t>
            </a:fld>
            <a:endParaRPr lang="nb-NO"/>
          </a:p>
        </p:txBody>
      </p:sp>
    </p:spTree>
    <p:extLst>
      <p:ext uri="{BB962C8B-B14F-4D97-AF65-F5344CB8AC3E}">
        <p14:creationId xmlns:p14="http://schemas.microsoft.com/office/powerpoint/2010/main" val="776024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then please submit your feedback in this QR Code. Merci-</a:t>
            </a:r>
            <a:r>
              <a:rPr lang="en-US" dirty="0" err="1"/>
              <a:t>devotra</a:t>
            </a:r>
            <a:r>
              <a:rPr lang="en-US" dirty="0"/>
              <a:t>-tension (Merci de </a:t>
            </a:r>
            <a:r>
              <a:rPr lang="en-US" dirty="0" err="1"/>
              <a:t>votre</a:t>
            </a:r>
            <a:r>
              <a:rPr lang="en-US" dirty="0"/>
              <a:t> attention)</a:t>
            </a:r>
          </a:p>
        </p:txBody>
      </p:sp>
      <p:sp>
        <p:nvSpPr>
          <p:cNvPr id="4" name="Slide Number Placeholder 3"/>
          <p:cNvSpPr>
            <a:spLocks noGrp="1"/>
          </p:cNvSpPr>
          <p:nvPr>
            <p:ph type="sldNum" sz="quarter" idx="5"/>
          </p:nvPr>
        </p:nvSpPr>
        <p:spPr/>
        <p:txBody>
          <a:bodyPr/>
          <a:lstStyle/>
          <a:p>
            <a:fld id="{80131D1A-B4B4-2443-A697-ACC354E92AB0}" type="slidenum">
              <a:rPr lang="nb-NO" smtClean="0"/>
              <a:t>43</a:t>
            </a:fld>
            <a:endParaRPr lang="nb-NO"/>
          </a:p>
        </p:txBody>
      </p:sp>
    </p:spTree>
    <p:extLst>
      <p:ext uri="{BB962C8B-B14F-4D97-AF65-F5344CB8AC3E}">
        <p14:creationId xmlns:p14="http://schemas.microsoft.com/office/powerpoint/2010/main" val="16631889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in the list is progressive enhancement. For everyone to access the basic content and functionality of your web app in any browser or internet connection but also gives a better version of the app if your users are using advanced browser or better bandwidth in the internet connection. Things will work if users interact with a functionality, for example a Link, even </a:t>
            </a:r>
            <a:r>
              <a:rPr lang="en-US" dirty="0" err="1"/>
              <a:t>javascript</a:t>
            </a:r>
            <a:r>
              <a:rPr lang="en-US" dirty="0"/>
              <a:t> is not yet fully downloaded. It’s like switching to MPA from SPA automatically if it has to.</a:t>
            </a:r>
          </a:p>
        </p:txBody>
      </p:sp>
      <p:sp>
        <p:nvSpPr>
          <p:cNvPr id="4" name="Slide Number Placeholder 3"/>
          <p:cNvSpPr>
            <a:spLocks noGrp="1"/>
          </p:cNvSpPr>
          <p:nvPr>
            <p:ph type="sldNum" sz="quarter" idx="5"/>
          </p:nvPr>
        </p:nvSpPr>
        <p:spPr/>
        <p:txBody>
          <a:bodyPr/>
          <a:lstStyle/>
          <a:p>
            <a:fld id="{80131D1A-B4B4-2443-A697-ACC354E92AB0}" type="slidenum">
              <a:rPr lang="nb-NO" smtClean="0"/>
              <a:t>6</a:t>
            </a:fld>
            <a:endParaRPr lang="nb-NO"/>
          </a:p>
        </p:txBody>
      </p:sp>
    </p:spTree>
    <p:extLst>
      <p:ext uri="{BB962C8B-B14F-4D97-AF65-F5344CB8AC3E}">
        <p14:creationId xmlns:p14="http://schemas.microsoft.com/office/powerpoint/2010/main" val="8040886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progressive enhancement gives us basic user experience and cross compatibility across browsers to ensure stability. In short, you have a faster web app and accessibility friendly web app out of the box. </a:t>
            </a:r>
          </a:p>
        </p:txBody>
      </p:sp>
      <p:sp>
        <p:nvSpPr>
          <p:cNvPr id="4" name="Slide Number Placeholder 3"/>
          <p:cNvSpPr>
            <a:spLocks noGrp="1"/>
          </p:cNvSpPr>
          <p:nvPr>
            <p:ph type="sldNum" sz="quarter" idx="5"/>
          </p:nvPr>
        </p:nvSpPr>
        <p:spPr/>
        <p:txBody>
          <a:bodyPr/>
          <a:lstStyle/>
          <a:p>
            <a:fld id="{80131D1A-B4B4-2443-A697-ACC354E92AB0}" type="slidenum">
              <a:rPr lang="nb-NO" smtClean="0"/>
              <a:t>7</a:t>
            </a:fld>
            <a:endParaRPr lang="nb-NO"/>
          </a:p>
        </p:txBody>
      </p:sp>
    </p:spTree>
    <p:extLst>
      <p:ext uri="{BB962C8B-B14F-4D97-AF65-F5344CB8AC3E}">
        <p14:creationId xmlns:p14="http://schemas.microsoft.com/office/powerpoint/2010/main" val="3689635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Routes. Like other frameworks, Remix allows developers to manage the different routes of their web projects using JavaScript/TypeScript files that contain handler functions. File-based routing system out of the  box. No setting up of routing like in SPAs.</a:t>
            </a:r>
          </a:p>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8</a:t>
            </a:fld>
            <a:endParaRPr lang="nb-NO"/>
          </a:p>
        </p:txBody>
      </p:sp>
    </p:spTree>
    <p:extLst>
      <p:ext uri="{BB962C8B-B14F-4D97-AF65-F5344CB8AC3E}">
        <p14:creationId xmlns:p14="http://schemas.microsoft.com/office/powerpoint/2010/main" val="537303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Remix routes work using the partial routing feature provided by React-Router. With this approach in mind, we can highlight the following benefits.</a:t>
            </a:r>
          </a:p>
          <a:p>
            <a:endParaRPr lang="en-US" dirty="0"/>
          </a:p>
        </p:txBody>
      </p:sp>
      <p:sp>
        <p:nvSpPr>
          <p:cNvPr id="4" name="Slide Number Placeholder 3"/>
          <p:cNvSpPr>
            <a:spLocks noGrp="1"/>
          </p:cNvSpPr>
          <p:nvPr>
            <p:ph type="sldNum" sz="quarter" idx="5"/>
          </p:nvPr>
        </p:nvSpPr>
        <p:spPr/>
        <p:txBody>
          <a:bodyPr/>
          <a:lstStyle/>
          <a:p>
            <a:fld id="{80131D1A-B4B4-2443-A697-ACC354E92AB0}" type="slidenum">
              <a:rPr lang="nb-NO" smtClean="0"/>
              <a:t>9</a:t>
            </a:fld>
            <a:endParaRPr lang="nb-NO"/>
          </a:p>
        </p:txBody>
      </p:sp>
    </p:spTree>
    <p:extLst>
      <p:ext uri="{BB962C8B-B14F-4D97-AF65-F5344CB8AC3E}">
        <p14:creationId xmlns:p14="http://schemas.microsoft.com/office/powerpoint/2010/main" val="33786678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Remix gives you the possibility of managing nested pages and components. We can create a file to handle a certain route and, at the same level in the file system, a folder with the same name. </a:t>
            </a:r>
          </a:p>
        </p:txBody>
      </p:sp>
      <p:sp>
        <p:nvSpPr>
          <p:cNvPr id="4" name="Slide Number Placeholder 3"/>
          <p:cNvSpPr>
            <a:spLocks noGrp="1"/>
          </p:cNvSpPr>
          <p:nvPr>
            <p:ph type="sldNum" sz="quarter" idx="5"/>
          </p:nvPr>
        </p:nvSpPr>
        <p:spPr/>
        <p:txBody>
          <a:bodyPr/>
          <a:lstStyle/>
          <a:p>
            <a:fld id="{80131D1A-B4B4-2443-A697-ACC354E92AB0}" type="slidenum">
              <a:rPr lang="nb-NO" smtClean="0"/>
              <a:t>10</a:t>
            </a:fld>
            <a:endParaRPr lang="nb-NO"/>
          </a:p>
        </p:txBody>
      </p:sp>
    </p:spTree>
    <p:extLst>
      <p:ext uri="{BB962C8B-B14F-4D97-AF65-F5344CB8AC3E}">
        <p14:creationId xmlns:p14="http://schemas.microsoft.com/office/powerpoint/2010/main" val="3441468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the files that we create inside that folder will be nested components of the parent route, instead of different pages.</a:t>
            </a:r>
          </a:p>
        </p:txBody>
      </p:sp>
      <p:sp>
        <p:nvSpPr>
          <p:cNvPr id="4" name="Slide Number Placeholder 3"/>
          <p:cNvSpPr>
            <a:spLocks noGrp="1"/>
          </p:cNvSpPr>
          <p:nvPr>
            <p:ph type="sldNum" sz="quarter" idx="5"/>
          </p:nvPr>
        </p:nvSpPr>
        <p:spPr/>
        <p:txBody>
          <a:bodyPr/>
          <a:lstStyle/>
          <a:p>
            <a:fld id="{80131D1A-B4B4-2443-A697-ACC354E92AB0}" type="slidenum">
              <a:rPr lang="nb-NO" smtClean="0"/>
              <a:t>11</a:t>
            </a:fld>
            <a:endParaRPr lang="nb-NO"/>
          </a:p>
        </p:txBody>
      </p:sp>
    </p:spTree>
    <p:extLst>
      <p:ext uri="{BB962C8B-B14F-4D97-AF65-F5344CB8AC3E}">
        <p14:creationId xmlns:p14="http://schemas.microsoft.com/office/powerpoint/2010/main" val="19343404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Frontpage dark">
    <p:bg>
      <p:bgPr>
        <a:solidFill>
          <a:schemeClr val="tx1"/>
        </a:solidFill>
        <a:effectLst/>
      </p:bgPr>
    </p:bg>
    <p:spTree>
      <p:nvGrpSpPr>
        <p:cNvPr id="1" name=""/>
        <p:cNvGrpSpPr/>
        <p:nvPr/>
      </p:nvGrpSpPr>
      <p:grpSpPr>
        <a:xfrm>
          <a:off x="0" y="0"/>
          <a:ext cx="0" cy="0"/>
          <a:chOff x="0" y="0"/>
          <a:chExt cx="0" cy="0"/>
        </a:xfrm>
      </p:grpSpPr>
      <p:pic>
        <p:nvPicPr>
          <p:cNvPr id="13" name="Bilde 12" descr="Et bilde som inneholder tekst, utklipp&#10;&#10;Automatisk generert beskrivelse">
            <a:extLst>
              <a:ext uri="{FF2B5EF4-FFF2-40B4-BE49-F238E27FC236}">
                <a16:creationId xmlns:a16="http://schemas.microsoft.com/office/drawing/2014/main" id="{7D5686BE-B04B-B9B9-AB04-E019A77FFAF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22244" y="1276806"/>
            <a:ext cx="3052126" cy="793552"/>
          </a:xfrm>
          <a:prstGeom prst="rect">
            <a:avLst/>
          </a:prstGeom>
        </p:spPr>
      </p:pic>
      <p:grpSp>
        <p:nvGrpSpPr>
          <p:cNvPr id="5" name="Gruppe 4">
            <a:extLst>
              <a:ext uri="{FF2B5EF4-FFF2-40B4-BE49-F238E27FC236}">
                <a16:creationId xmlns:a16="http://schemas.microsoft.com/office/drawing/2014/main" id="{597A4258-ACF9-6EA2-092F-D4C4D9BE52AC}"/>
              </a:ext>
            </a:extLst>
          </p:cNvPr>
          <p:cNvGrpSpPr/>
          <p:nvPr/>
        </p:nvGrpSpPr>
        <p:grpSpPr>
          <a:xfrm>
            <a:off x="7982563" y="1362340"/>
            <a:ext cx="4160268" cy="5454970"/>
            <a:chOff x="7982563" y="1362340"/>
            <a:chExt cx="4160268" cy="5454970"/>
          </a:xfrm>
        </p:grpSpPr>
        <p:grpSp>
          <p:nvGrpSpPr>
            <p:cNvPr id="846" name="Gruppe 845">
              <a:extLst>
                <a:ext uri="{FF2B5EF4-FFF2-40B4-BE49-F238E27FC236}">
                  <a16:creationId xmlns:a16="http://schemas.microsoft.com/office/drawing/2014/main" id="{A2F07F2E-56CE-09BC-9609-4A142E294FC2}"/>
                </a:ext>
              </a:extLst>
            </p:cNvPr>
            <p:cNvGrpSpPr/>
            <p:nvPr/>
          </p:nvGrpSpPr>
          <p:grpSpPr>
            <a:xfrm>
              <a:off x="7984444" y="1362340"/>
              <a:ext cx="4158387" cy="5450112"/>
              <a:chOff x="7984444" y="1362340"/>
              <a:chExt cx="4158387" cy="5450112"/>
            </a:xfrm>
            <a:solidFill>
              <a:schemeClr val="bg2"/>
            </a:solidFill>
          </p:grpSpPr>
          <p:sp>
            <p:nvSpPr>
              <p:cNvPr id="942" name="Ellipse 941">
                <a:extLst>
                  <a:ext uri="{FF2B5EF4-FFF2-40B4-BE49-F238E27FC236}">
                    <a16:creationId xmlns:a16="http://schemas.microsoft.com/office/drawing/2014/main" id="{72659FAC-714E-35C5-B015-E574FC158CD5}"/>
                  </a:ext>
                </a:extLst>
              </p:cNvPr>
              <p:cNvSpPr/>
              <p:nvPr/>
            </p:nvSpPr>
            <p:spPr>
              <a:xfrm>
                <a:off x="798444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3" name="Ellipse 942">
                <a:extLst>
                  <a:ext uri="{FF2B5EF4-FFF2-40B4-BE49-F238E27FC236}">
                    <a16:creationId xmlns:a16="http://schemas.microsoft.com/office/drawing/2014/main" id="{1ADEF1E3-2A81-5FF6-47C9-24CDA675B9E8}"/>
                  </a:ext>
                </a:extLst>
              </p:cNvPr>
              <p:cNvSpPr/>
              <p:nvPr/>
            </p:nvSpPr>
            <p:spPr>
              <a:xfrm>
                <a:off x="815905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4" name="Ellipse 943">
                <a:extLst>
                  <a:ext uri="{FF2B5EF4-FFF2-40B4-BE49-F238E27FC236}">
                    <a16:creationId xmlns:a16="http://schemas.microsoft.com/office/drawing/2014/main" id="{908F86FE-A87C-FD08-56BF-6FDBB07B5B70}"/>
                  </a:ext>
                </a:extLst>
              </p:cNvPr>
              <p:cNvSpPr/>
              <p:nvPr/>
            </p:nvSpPr>
            <p:spPr>
              <a:xfrm>
                <a:off x="850828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5" name="Ellipse 944">
                <a:extLst>
                  <a:ext uri="{FF2B5EF4-FFF2-40B4-BE49-F238E27FC236}">
                    <a16:creationId xmlns:a16="http://schemas.microsoft.com/office/drawing/2014/main" id="{42C532BB-2DCE-1429-C902-ABE362129FEB}"/>
                  </a:ext>
                </a:extLst>
              </p:cNvPr>
              <p:cNvSpPr/>
              <p:nvPr/>
            </p:nvSpPr>
            <p:spPr>
              <a:xfrm>
                <a:off x="868290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6" name="Ellipse 945">
                <a:extLst>
                  <a:ext uri="{FF2B5EF4-FFF2-40B4-BE49-F238E27FC236}">
                    <a16:creationId xmlns:a16="http://schemas.microsoft.com/office/drawing/2014/main" id="{0F4095DC-9E9F-ADF4-D368-CF69C04D32EB}"/>
                  </a:ext>
                </a:extLst>
              </p:cNvPr>
              <p:cNvSpPr/>
              <p:nvPr/>
            </p:nvSpPr>
            <p:spPr>
              <a:xfrm>
                <a:off x="885751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7" name="Ellipse 946">
                <a:extLst>
                  <a:ext uri="{FF2B5EF4-FFF2-40B4-BE49-F238E27FC236}">
                    <a16:creationId xmlns:a16="http://schemas.microsoft.com/office/drawing/2014/main" id="{0D9AB0D0-15DB-F10A-CFE3-E11619202763}"/>
                  </a:ext>
                </a:extLst>
              </p:cNvPr>
              <p:cNvSpPr/>
              <p:nvPr/>
            </p:nvSpPr>
            <p:spPr>
              <a:xfrm>
                <a:off x="920674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8" name="Ellipse 947">
                <a:extLst>
                  <a:ext uri="{FF2B5EF4-FFF2-40B4-BE49-F238E27FC236}">
                    <a16:creationId xmlns:a16="http://schemas.microsoft.com/office/drawing/2014/main" id="{5DCF42BE-A159-F610-5632-D72F874E9519}"/>
                  </a:ext>
                </a:extLst>
              </p:cNvPr>
              <p:cNvSpPr/>
              <p:nvPr/>
            </p:nvSpPr>
            <p:spPr>
              <a:xfrm>
                <a:off x="938136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9" name="Ellipse 948">
                <a:extLst>
                  <a:ext uri="{FF2B5EF4-FFF2-40B4-BE49-F238E27FC236}">
                    <a16:creationId xmlns:a16="http://schemas.microsoft.com/office/drawing/2014/main" id="{8E907F77-A538-89CB-0AEC-0BCEA33E2F84}"/>
                  </a:ext>
                </a:extLst>
              </p:cNvPr>
              <p:cNvSpPr/>
              <p:nvPr/>
            </p:nvSpPr>
            <p:spPr>
              <a:xfrm>
                <a:off x="955597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0" name="Ellipse 949">
                <a:extLst>
                  <a:ext uri="{FF2B5EF4-FFF2-40B4-BE49-F238E27FC236}">
                    <a16:creationId xmlns:a16="http://schemas.microsoft.com/office/drawing/2014/main" id="{706C37E6-4223-5E83-408C-40C112BC0868}"/>
                  </a:ext>
                </a:extLst>
              </p:cNvPr>
              <p:cNvSpPr/>
              <p:nvPr/>
            </p:nvSpPr>
            <p:spPr>
              <a:xfrm>
                <a:off x="973059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1" name="Ellipse 950">
                <a:extLst>
                  <a:ext uri="{FF2B5EF4-FFF2-40B4-BE49-F238E27FC236}">
                    <a16:creationId xmlns:a16="http://schemas.microsoft.com/office/drawing/2014/main" id="{8789BE14-2C28-CB71-0FA5-4F17B48FC66C}"/>
                  </a:ext>
                </a:extLst>
              </p:cNvPr>
              <p:cNvSpPr/>
              <p:nvPr/>
            </p:nvSpPr>
            <p:spPr>
              <a:xfrm>
                <a:off x="1007982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2" name="Ellipse 951">
                <a:extLst>
                  <a:ext uri="{FF2B5EF4-FFF2-40B4-BE49-F238E27FC236}">
                    <a16:creationId xmlns:a16="http://schemas.microsoft.com/office/drawing/2014/main" id="{8347D96E-A85A-02D4-AF43-58D65A5C2B53}"/>
                  </a:ext>
                </a:extLst>
              </p:cNvPr>
              <p:cNvSpPr/>
              <p:nvPr/>
            </p:nvSpPr>
            <p:spPr>
              <a:xfrm>
                <a:off x="1025443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3" name="Ellipse 952">
                <a:extLst>
                  <a:ext uri="{FF2B5EF4-FFF2-40B4-BE49-F238E27FC236}">
                    <a16:creationId xmlns:a16="http://schemas.microsoft.com/office/drawing/2014/main" id="{CCE133C8-E597-E5C0-8E44-45FBDB7CA1D7}"/>
                  </a:ext>
                </a:extLst>
              </p:cNvPr>
              <p:cNvSpPr/>
              <p:nvPr/>
            </p:nvSpPr>
            <p:spPr>
              <a:xfrm>
                <a:off x="1042905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4" name="Ellipse 953">
                <a:extLst>
                  <a:ext uri="{FF2B5EF4-FFF2-40B4-BE49-F238E27FC236}">
                    <a16:creationId xmlns:a16="http://schemas.microsoft.com/office/drawing/2014/main" id="{0FE34BFD-1722-B5A8-3EE6-C7A2E7D23A0D}"/>
                  </a:ext>
                </a:extLst>
              </p:cNvPr>
              <p:cNvSpPr/>
              <p:nvPr/>
            </p:nvSpPr>
            <p:spPr>
              <a:xfrm>
                <a:off x="10603669" y="1362340"/>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5" name="Ellipse 954">
                <a:extLst>
                  <a:ext uri="{FF2B5EF4-FFF2-40B4-BE49-F238E27FC236}">
                    <a16:creationId xmlns:a16="http://schemas.microsoft.com/office/drawing/2014/main" id="{71BC30DA-9C47-B96C-DFA9-E623B967F3B2}"/>
                  </a:ext>
                </a:extLst>
              </p:cNvPr>
              <p:cNvSpPr/>
              <p:nvPr/>
            </p:nvSpPr>
            <p:spPr>
              <a:xfrm>
                <a:off x="1077828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6" name="Ellipse 955">
                <a:extLst>
                  <a:ext uri="{FF2B5EF4-FFF2-40B4-BE49-F238E27FC236}">
                    <a16:creationId xmlns:a16="http://schemas.microsoft.com/office/drawing/2014/main" id="{B1AB17C2-CDF8-5463-57C7-F73BB9101EE4}"/>
                  </a:ext>
                </a:extLst>
              </p:cNvPr>
              <p:cNvSpPr/>
              <p:nvPr/>
            </p:nvSpPr>
            <p:spPr>
              <a:xfrm>
                <a:off x="1095289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7" name="Ellipse 956">
                <a:extLst>
                  <a:ext uri="{FF2B5EF4-FFF2-40B4-BE49-F238E27FC236}">
                    <a16:creationId xmlns:a16="http://schemas.microsoft.com/office/drawing/2014/main" id="{6A57EEC6-9103-8739-96B5-80D19B0302DD}"/>
                  </a:ext>
                </a:extLst>
              </p:cNvPr>
              <p:cNvSpPr/>
              <p:nvPr/>
            </p:nvSpPr>
            <p:spPr>
              <a:xfrm>
                <a:off x="1112751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8" name="Ellipse 957">
                <a:extLst>
                  <a:ext uri="{FF2B5EF4-FFF2-40B4-BE49-F238E27FC236}">
                    <a16:creationId xmlns:a16="http://schemas.microsoft.com/office/drawing/2014/main" id="{8A80A6B8-02CE-6790-2365-49492BDC9F59}"/>
                  </a:ext>
                </a:extLst>
              </p:cNvPr>
              <p:cNvSpPr/>
              <p:nvPr/>
            </p:nvSpPr>
            <p:spPr>
              <a:xfrm>
                <a:off x="1130212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9" name="Ellipse 958">
                <a:extLst>
                  <a:ext uri="{FF2B5EF4-FFF2-40B4-BE49-F238E27FC236}">
                    <a16:creationId xmlns:a16="http://schemas.microsoft.com/office/drawing/2014/main" id="{98C99749-D206-3AC7-0A2F-0B11F50FDDC5}"/>
                  </a:ext>
                </a:extLst>
              </p:cNvPr>
              <p:cNvSpPr/>
              <p:nvPr/>
            </p:nvSpPr>
            <p:spPr>
              <a:xfrm>
                <a:off x="1165135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0" name="Ellipse 959">
                <a:extLst>
                  <a:ext uri="{FF2B5EF4-FFF2-40B4-BE49-F238E27FC236}">
                    <a16:creationId xmlns:a16="http://schemas.microsoft.com/office/drawing/2014/main" id="{7B374438-C684-88B6-C8A9-C71CB5326754}"/>
                  </a:ext>
                </a:extLst>
              </p:cNvPr>
              <p:cNvSpPr/>
              <p:nvPr/>
            </p:nvSpPr>
            <p:spPr>
              <a:xfrm>
                <a:off x="1182597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1" name="Ellipse 960">
                <a:extLst>
                  <a:ext uri="{FF2B5EF4-FFF2-40B4-BE49-F238E27FC236}">
                    <a16:creationId xmlns:a16="http://schemas.microsoft.com/office/drawing/2014/main" id="{44DFBFC8-A1C7-9C48-7B27-92A088440BF7}"/>
                  </a:ext>
                </a:extLst>
              </p:cNvPr>
              <p:cNvSpPr/>
              <p:nvPr/>
            </p:nvSpPr>
            <p:spPr>
              <a:xfrm>
                <a:off x="1200058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2" name="Ellipse 961">
                <a:extLst>
                  <a:ext uri="{FF2B5EF4-FFF2-40B4-BE49-F238E27FC236}">
                    <a16:creationId xmlns:a16="http://schemas.microsoft.com/office/drawing/2014/main" id="{B19DCF69-B5A8-B0E1-9F22-75DAD9D0C754}"/>
                  </a:ext>
                </a:extLst>
              </p:cNvPr>
              <p:cNvSpPr/>
              <p:nvPr/>
            </p:nvSpPr>
            <p:spPr>
              <a:xfrm>
                <a:off x="798444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3" name="Ellipse 962">
                <a:extLst>
                  <a:ext uri="{FF2B5EF4-FFF2-40B4-BE49-F238E27FC236}">
                    <a16:creationId xmlns:a16="http://schemas.microsoft.com/office/drawing/2014/main" id="{7FD07ADA-3084-0F4F-C7C0-A504215BEA8D}"/>
                  </a:ext>
                </a:extLst>
              </p:cNvPr>
              <p:cNvSpPr/>
              <p:nvPr/>
            </p:nvSpPr>
            <p:spPr>
              <a:xfrm>
                <a:off x="815888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4" name="Ellipse 963">
                <a:extLst>
                  <a:ext uri="{FF2B5EF4-FFF2-40B4-BE49-F238E27FC236}">
                    <a16:creationId xmlns:a16="http://schemas.microsoft.com/office/drawing/2014/main" id="{2C350E2B-77D7-0776-15BB-1AA57027940E}"/>
                  </a:ext>
                </a:extLst>
              </p:cNvPr>
              <p:cNvSpPr/>
              <p:nvPr/>
            </p:nvSpPr>
            <p:spPr>
              <a:xfrm>
                <a:off x="833333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5" name="Ellipse 964">
                <a:extLst>
                  <a:ext uri="{FF2B5EF4-FFF2-40B4-BE49-F238E27FC236}">
                    <a16:creationId xmlns:a16="http://schemas.microsoft.com/office/drawing/2014/main" id="{1EED059A-0FAD-A29B-FADB-90A7739DAF40}"/>
                  </a:ext>
                </a:extLst>
              </p:cNvPr>
              <p:cNvSpPr/>
              <p:nvPr/>
            </p:nvSpPr>
            <p:spPr>
              <a:xfrm>
                <a:off x="8507776"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6" name="Ellipse 965">
                <a:extLst>
                  <a:ext uri="{FF2B5EF4-FFF2-40B4-BE49-F238E27FC236}">
                    <a16:creationId xmlns:a16="http://schemas.microsoft.com/office/drawing/2014/main" id="{A1D3A3A7-844E-8BEB-6D7A-5EA550505C14}"/>
                  </a:ext>
                </a:extLst>
              </p:cNvPr>
              <p:cNvSpPr/>
              <p:nvPr/>
            </p:nvSpPr>
            <p:spPr>
              <a:xfrm>
                <a:off x="8682220"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7" name="Ellipse 966">
                <a:extLst>
                  <a:ext uri="{FF2B5EF4-FFF2-40B4-BE49-F238E27FC236}">
                    <a16:creationId xmlns:a16="http://schemas.microsoft.com/office/drawing/2014/main" id="{F049EEAF-46DB-94BE-1E27-9792875CBFB3}"/>
                  </a:ext>
                </a:extLst>
              </p:cNvPr>
              <p:cNvSpPr/>
              <p:nvPr/>
            </p:nvSpPr>
            <p:spPr>
              <a:xfrm>
                <a:off x="885666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8" name="Ellipse 967">
                <a:extLst>
                  <a:ext uri="{FF2B5EF4-FFF2-40B4-BE49-F238E27FC236}">
                    <a16:creationId xmlns:a16="http://schemas.microsoft.com/office/drawing/2014/main" id="{EB18C06D-27E0-3A3D-8761-90D257393A06}"/>
                  </a:ext>
                </a:extLst>
              </p:cNvPr>
              <p:cNvSpPr/>
              <p:nvPr/>
            </p:nvSpPr>
            <p:spPr>
              <a:xfrm>
                <a:off x="903110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9" name="Ellipse 968">
                <a:extLst>
                  <a:ext uri="{FF2B5EF4-FFF2-40B4-BE49-F238E27FC236}">
                    <a16:creationId xmlns:a16="http://schemas.microsoft.com/office/drawing/2014/main" id="{14B9ACEC-7985-4CCE-0691-252EC06C0CB1}"/>
                  </a:ext>
                </a:extLst>
              </p:cNvPr>
              <p:cNvSpPr/>
              <p:nvPr/>
            </p:nvSpPr>
            <p:spPr>
              <a:xfrm>
                <a:off x="920555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0" name="Ellipse 969">
                <a:extLst>
                  <a:ext uri="{FF2B5EF4-FFF2-40B4-BE49-F238E27FC236}">
                    <a16:creationId xmlns:a16="http://schemas.microsoft.com/office/drawing/2014/main" id="{F351BE9C-8DDC-A886-0E58-2363719F8DBF}"/>
                  </a:ext>
                </a:extLst>
              </p:cNvPr>
              <p:cNvSpPr/>
              <p:nvPr/>
            </p:nvSpPr>
            <p:spPr>
              <a:xfrm>
                <a:off x="9379996"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1" name="Ellipse 970">
                <a:extLst>
                  <a:ext uri="{FF2B5EF4-FFF2-40B4-BE49-F238E27FC236}">
                    <a16:creationId xmlns:a16="http://schemas.microsoft.com/office/drawing/2014/main" id="{6814A4F8-8847-1C3F-3824-43D5D66F099B}"/>
                  </a:ext>
                </a:extLst>
              </p:cNvPr>
              <p:cNvSpPr/>
              <p:nvPr/>
            </p:nvSpPr>
            <p:spPr>
              <a:xfrm>
                <a:off x="9554440"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2" name="Ellipse 971">
                <a:extLst>
                  <a:ext uri="{FF2B5EF4-FFF2-40B4-BE49-F238E27FC236}">
                    <a16:creationId xmlns:a16="http://schemas.microsoft.com/office/drawing/2014/main" id="{7DD848BF-13F2-DD54-7764-299993FCC1D7}"/>
                  </a:ext>
                </a:extLst>
              </p:cNvPr>
              <p:cNvSpPr/>
              <p:nvPr/>
            </p:nvSpPr>
            <p:spPr>
              <a:xfrm>
                <a:off x="972888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3" name="Ellipse 972">
                <a:extLst>
                  <a:ext uri="{FF2B5EF4-FFF2-40B4-BE49-F238E27FC236}">
                    <a16:creationId xmlns:a16="http://schemas.microsoft.com/office/drawing/2014/main" id="{CE396B39-CB58-4F76-917E-DC65DFDAC3E8}"/>
                  </a:ext>
                </a:extLst>
              </p:cNvPr>
              <p:cNvSpPr/>
              <p:nvPr/>
            </p:nvSpPr>
            <p:spPr>
              <a:xfrm>
                <a:off x="990332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4" name="Ellipse 973">
                <a:extLst>
                  <a:ext uri="{FF2B5EF4-FFF2-40B4-BE49-F238E27FC236}">
                    <a16:creationId xmlns:a16="http://schemas.microsoft.com/office/drawing/2014/main" id="{EB34E670-EDCB-1D4A-EEDF-8A0513440754}"/>
                  </a:ext>
                </a:extLst>
              </p:cNvPr>
              <p:cNvSpPr/>
              <p:nvPr/>
            </p:nvSpPr>
            <p:spPr>
              <a:xfrm>
                <a:off x="1007777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5" name="Ellipse 974">
                <a:extLst>
                  <a:ext uri="{FF2B5EF4-FFF2-40B4-BE49-F238E27FC236}">
                    <a16:creationId xmlns:a16="http://schemas.microsoft.com/office/drawing/2014/main" id="{C0451F8C-8066-2055-6891-FE1FF352FBB0}"/>
                  </a:ext>
                </a:extLst>
              </p:cNvPr>
              <p:cNvSpPr/>
              <p:nvPr/>
            </p:nvSpPr>
            <p:spPr>
              <a:xfrm>
                <a:off x="10252216"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6" name="Ellipse 975">
                <a:extLst>
                  <a:ext uri="{FF2B5EF4-FFF2-40B4-BE49-F238E27FC236}">
                    <a16:creationId xmlns:a16="http://schemas.microsoft.com/office/drawing/2014/main" id="{FA0D610F-3BB2-DAB8-CC95-B15536FE6190}"/>
                  </a:ext>
                </a:extLst>
              </p:cNvPr>
              <p:cNvSpPr/>
              <p:nvPr/>
            </p:nvSpPr>
            <p:spPr>
              <a:xfrm>
                <a:off x="10426660"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7" name="Ellipse 976">
                <a:extLst>
                  <a:ext uri="{FF2B5EF4-FFF2-40B4-BE49-F238E27FC236}">
                    <a16:creationId xmlns:a16="http://schemas.microsoft.com/office/drawing/2014/main" id="{387ACD53-2902-E6F5-B948-3B28F23C2CE1}"/>
                  </a:ext>
                </a:extLst>
              </p:cNvPr>
              <p:cNvSpPr/>
              <p:nvPr/>
            </p:nvSpPr>
            <p:spPr>
              <a:xfrm>
                <a:off x="1060110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8" name="Ellipse 977">
                <a:extLst>
                  <a:ext uri="{FF2B5EF4-FFF2-40B4-BE49-F238E27FC236}">
                    <a16:creationId xmlns:a16="http://schemas.microsoft.com/office/drawing/2014/main" id="{09DA3449-48B7-8FBF-5F65-1D09140095F0}"/>
                  </a:ext>
                </a:extLst>
              </p:cNvPr>
              <p:cNvSpPr/>
              <p:nvPr/>
            </p:nvSpPr>
            <p:spPr>
              <a:xfrm>
                <a:off x="1077554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9" name="Ellipse 978">
                <a:extLst>
                  <a:ext uri="{FF2B5EF4-FFF2-40B4-BE49-F238E27FC236}">
                    <a16:creationId xmlns:a16="http://schemas.microsoft.com/office/drawing/2014/main" id="{D066036A-A249-45BB-8199-3F739125FD5C}"/>
                  </a:ext>
                </a:extLst>
              </p:cNvPr>
              <p:cNvSpPr/>
              <p:nvPr/>
            </p:nvSpPr>
            <p:spPr>
              <a:xfrm>
                <a:off x="1094999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0" name="Ellipse 979">
                <a:extLst>
                  <a:ext uri="{FF2B5EF4-FFF2-40B4-BE49-F238E27FC236}">
                    <a16:creationId xmlns:a16="http://schemas.microsoft.com/office/drawing/2014/main" id="{D6CE6B24-CD82-6F98-B28B-6551BCEBDC4C}"/>
                  </a:ext>
                </a:extLst>
              </p:cNvPr>
              <p:cNvSpPr/>
              <p:nvPr/>
            </p:nvSpPr>
            <p:spPr>
              <a:xfrm>
                <a:off x="11124436"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1" name="Ellipse 980">
                <a:extLst>
                  <a:ext uri="{FF2B5EF4-FFF2-40B4-BE49-F238E27FC236}">
                    <a16:creationId xmlns:a16="http://schemas.microsoft.com/office/drawing/2014/main" id="{6F93E69A-F2D9-A857-8AD8-85BB36E23F13}"/>
                  </a:ext>
                </a:extLst>
              </p:cNvPr>
              <p:cNvSpPr/>
              <p:nvPr/>
            </p:nvSpPr>
            <p:spPr>
              <a:xfrm>
                <a:off x="11298880"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2" name="Ellipse 981">
                <a:extLst>
                  <a:ext uri="{FF2B5EF4-FFF2-40B4-BE49-F238E27FC236}">
                    <a16:creationId xmlns:a16="http://schemas.microsoft.com/office/drawing/2014/main" id="{D188B64F-D917-2C58-124C-9F73E2EEF6B5}"/>
                  </a:ext>
                </a:extLst>
              </p:cNvPr>
              <p:cNvSpPr/>
              <p:nvPr/>
            </p:nvSpPr>
            <p:spPr>
              <a:xfrm>
                <a:off x="1147332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3" name="Ellipse 982">
                <a:extLst>
                  <a:ext uri="{FF2B5EF4-FFF2-40B4-BE49-F238E27FC236}">
                    <a16:creationId xmlns:a16="http://schemas.microsoft.com/office/drawing/2014/main" id="{E019B7E0-B370-18F9-C024-F68C58A0E25E}"/>
                  </a:ext>
                </a:extLst>
              </p:cNvPr>
              <p:cNvSpPr/>
              <p:nvPr/>
            </p:nvSpPr>
            <p:spPr>
              <a:xfrm>
                <a:off x="1164776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4" name="Ellipse 983">
                <a:extLst>
                  <a:ext uri="{FF2B5EF4-FFF2-40B4-BE49-F238E27FC236}">
                    <a16:creationId xmlns:a16="http://schemas.microsoft.com/office/drawing/2014/main" id="{4AFC0FBB-AA79-5AAA-F97B-7D3E9CD7BD08}"/>
                  </a:ext>
                </a:extLst>
              </p:cNvPr>
              <p:cNvSpPr/>
              <p:nvPr/>
            </p:nvSpPr>
            <p:spPr>
              <a:xfrm>
                <a:off x="1182221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5" name="Ellipse 984">
                <a:extLst>
                  <a:ext uri="{FF2B5EF4-FFF2-40B4-BE49-F238E27FC236}">
                    <a16:creationId xmlns:a16="http://schemas.microsoft.com/office/drawing/2014/main" id="{766C80D3-446D-3E76-1B3D-5A0D5822BF5E}"/>
                  </a:ext>
                </a:extLst>
              </p:cNvPr>
              <p:cNvSpPr/>
              <p:nvPr/>
            </p:nvSpPr>
            <p:spPr>
              <a:xfrm>
                <a:off x="11996665"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6" name="Ellipse 985">
                <a:extLst>
                  <a:ext uri="{FF2B5EF4-FFF2-40B4-BE49-F238E27FC236}">
                    <a16:creationId xmlns:a16="http://schemas.microsoft.com/office/drawing/2014/main" id="{D6DA15E8-6937-2AF0-DCCF-AE3267B31B35}"/>
                  </a:ext>
                </a:extLst>
              </p:cNvPr>
              <p:cNvSpPr/>
              <p:nvPr/>
            </p:nvSpPr>
            <p:spPr>
              <a:xfrm>
                <a:off x="798444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7" name="Ellipse 986">
                <a:extLst>
                  <a:ext uri="{FF2B5EF4-FFF2-40B4-BE49-F238E27FC236}">
                    <a16:creationId xmlns:a16="http://schemas.microsoft.com/office/drawing/2014/main" id="{81015BC8-9A6E-528F-87B0-0DB7BD8DC007}"/>
                  </a:ext>
                </a:extLst>
              </p:cNvPr>
              <p:cNvSpPr/>
              <p:nvPr/>
            </p:nvSpPr>
            <p:spPr>
              <a:xfrm>
                <a:off x="833367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8" name="Ellipse 987">
                <a:extLst>
                  <a:ext uri="{FF2B5EF4-FFF2-40B4-BE49-F238E27FC236}">
                    <a16:creationId xmlns:a16="http://schemas.microsoft.com/office/drawing/2014/main" id="{237FA455-2976-FF16-B6A3-300A258539D0}"/>
                  </a:ext>
                </a:extLst>
              </p:cNvPr>
              <p:cNvSpPr/>
              <p:nvPr/>
            </p:nvSpPr>
            <p:spPr>
              <a:xfrm>
                <a:off x="850828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9" name="Ellipse 988">
                <a:extLst>
                  <a:ext uri="{FF2B5EF4-FFF2-40B4-BE49-F238E27FC236}">
                    <a16:creationId xmlns:a16="http://schemas.microsoft.com/office/drawing/2014/main" id="{5FA4F643-D842-3131-6787-07C614417768}"/>
                  </a:ext>
                </a:extLst>
              </p:cNvPr>
              <p:cNvSpPr/>
              <p:nvPr/>
            </p:nvSpPr>
            <p:spPr>
              <a:xfrm>
                <a:off x="868290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0" name="Ellipse 989">
                <a:extLst>
                  <a:ext uri="{FF2B5EF4-FFF2-40B4-BE49-F238E27FC236}">
                    <a16:creationId xmlns:a16="http://schemas.microsoft.com/office/drawing/2014/main" id="{D503D556-9AC8-23FF-FB75-4E5B20183253}"/>
                  </a:ext>
                </a:extLst>
              </p:cNvPr>
              <p:cNvSpPr/>
              <p:nvPr/>
            </p:nvSpPr>
            <p:spPr>
              <a:xfrm>
                <a:off x="885751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1" name="Ellipse 990">
                <a:extLst>
                  <a:ext uri="{FF2B5EF4-FFF2-40B4-BE49-F238E27FC236}">
                    <a16:creationId xmlns:a16="http://schemas.microsoft.com/office/drawing/2014/main" id="{AEFBFBC4-5360-DDCB-B3D7-8B3D62F5CB53}"/>
                  </a:ext>
                </a:extLst>
              </p:cNvPr>
              <p:cNvSpPr/>
              <p:nvPr/>
            </p:nvSpPr>
            <p:spPr>
              <a:xfrm>
                <a:off x="903213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2" name="Ellipse 991">
                <a:extLst>
                  <a:ext uri="{FF2B5EF4-FFF2-40B4-BE49-F238E27FC236}">
                    <a16:creationId xmlns:a16="http://schemas.microsoft.com/office/drawing/2014/main" id="{353C0646-E661-0B57-B9AB-3F7E5A1613CA}"/>
                  </a:ext>
                </a:extLst>
              </p:cNvPr>
              <p:cNvSpPr/>
              <p:nvPr/>
            </p:nvSpPr>
            <p:spPr>
              <a:xfrm>
                <a:off x="920674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3" name="Ellipse 992">
                <a:extLst>
                  <a:ext uri="{FF2B5EF4-FFF2-40B4-BE49-F238E27FC236}">
                    <a16:creationId xmlns:a16="http://schemas.microsoft.com/office/drawing/2014/main" id="{7D039164-5BA4-F1D5-2093-0C3BC60CF34B}"/>
                  </a:ext>
                </a:extLst>
              </p:cNvPr>
              <p:cNvSpPr/>
              <p:nvPr/>
            </p:nvSpPr>
            <p:spPr>
              <a:xfrm>
                <a:off x="938136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4" name="Ellipse 993">
                <a:extLst>
                  <a:ext uri="{FF2B5EF4-FFF2-40B4-BE49-F238E27FC236}">
                    <a16:creationId xmlns:a16="http://schemas.microsoft.com/office/drawing/2014/main" id="{BBAA01D3-2347-09ED-4EDE-90EB6D551F4E}"/>
                  </a:ext>
                </a:extLst>
              </p:cNvPr>
              <p:cNvSpPr/>
              <p:nvPr/>
            </p:nvSpPr>
            <p:spPr>
              <a:xfrm>
                <a:off x="955597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5" name="Ellipse 994">
                <a:extLst>
                  <a:ext uri="{FF2B5EF4-FFF2-40B4-BE49-F238E27FC236}">
                    <a16:creationId xmlns:a16="http://schemas.microsoft.com/office/drawing/2014/main" id="{1941AD5A-38B3-504A-9840-F05F3DE5FB42}"/>
                  </a:ext>
                </a:extLst>
              </p:cNvPr>
              <p:cNvSpPr/>
              <p:nvPr/>
            </p:nvSpPr>
            <p:spPr>
              <a:xfrm>
                <a:off x="973059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6" name="Ellipse 995">
                <a:extLst>
                  <a:ext uri="{FF2B5EF4-FFF2-40B4-BE49-F238E27FC236}">
                    <a16:creationId xmlns:a16="http://schemas.microsoft.com/office/drawing/2014/main" id="{ED44E206-831A-E638-CA10-3D7965D05740}"/>
                  </a:ext>
                </a:extLst>
              </p:cNvPr>
              <p:cNvSpPr/>
              <p:nvPr/>
            </p:nvSpPr>
            <p:spPr>
              <a:xfrm>
                <a:off x="990520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7" name="Ellipse 996">
                <a:extLst>
                  <a:ext uri="{FF2B5EF4-FFF2-40B4-BE49-F238E27FC236}">
                    <a16:creationId xmlns:a16="http://schemas.microsoft.com/office/drawing/2014/main" id="{ED353644-8450-A177-6ECB-BF82D91265BD}"/>
                  </a:ext>
                </a:extLst>
              </p:cNvPr>
              <p:cNvSpPr/>
              <p:nvPr/>
            </p:nvSpPr>
            <p:spPr>
              <a:xfrm>
                <a:off x="1007982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8" name="Ellipse 997">
                <a:extLst>
                  <a:ext uri="{FF2B5EF4-FFF2-40B4-BE49-F238E27FC236}">
                    <a16:creationId xmlns:a16="http://schemas.microsoft.com/office/drawing/2014/main" id="{93037F8D-CABB-6710-7CFE-424DB1F2E704}"/>
                  </a:ext>
                </a:extLst>
              </p:cNvPr>
              <p:cNvSpPr/>
              <p:nvPr/>
            </p:nvSpPr>
            <p:spPr>
              <a:xfrm>
                <a:off x="1042905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9" name="Ellipse 998">
                <a:extLst>
                  <a:ext uri="{FF2B5EF4-FFF2-40B4-BE49-F238E27FC236}">
                    <a16:creationId xmlns:a16="http://schemas.microsoft.com/office/drawing/2014/main" id="{4ABAB41B-D604-81FA-CE36-466858A53770}"/>
                  </a:ext>
                </a:extLst>
              </p:cNvPr>
              <p:cNvSpPr/>
              <p:nvPr/>
            </p:nvSpPr>
            <p:spPr>
              <a:xfrm>
                <a:off x="1060366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0" name="Ellipse 999">
                <a:extLst>
                  <a:ext uri="{FF2B5EF4-FFF2-40B4-BE49-F238E27FC236}">
                    <a16:creationId xmlns:a16="http://schemas.microsoft.com/office/drawing/2014/main" id="{84FC114B-E149-F029-396B-44F1C7093C19}"/>
                  </a:ext>
                </a:extLst>
              </p:cNvPr>
              <p:cNvSpPr/>
              <p:nvPr/>
            </p:nvSpPr>
            <p:spPr>
              <a:xfrm>
                <a:off x="1077828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1" name="Ellipse 1000">
                <a:extLst>
                  <a:ext uri="{FF2B5EF4-FFF2-40B4-BE49-F238E27FC236}">
                    <a16:creationId xmlns:a16="http://schemas.microsoft.com/office/drawing/2014/main" id="{58B62E57-B827-3E23-3216-9D56BE60A9BF}"/>
                  </a:ext>
                </a:extLst>
              </p:cNvPr>
              <p:cNvSpPr/>
              <p:nvPr/>
            </p:nvSpPr>
            <p:spPr>
              <a:xfrm>
                <a:off x="1095289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2" name="Ellipse 1001">
                <a:extLst>
                  <a:ext uri="{FF2B5EF4-FFF2-40B4-BE49-F238E27FC236}">
                    <a16:creationId xmlns:a16="http://schemas.microsoft.com/office/drawing/2014/main" id="{29C259DD-214F-AA93-A069-E3794C1CAAAA}"/>
                  </a:ext>
                </a:extLst>
              </p:cNvPr>
              <p:cNvSpPr/>
              <p:nvPr/>
            </p:nvSpPr>
            <p:spPr>
              <a:xfrm>
                <a:off x="1112751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3" name="Ellipse 1002">
                <a:extLst>
                  <a:ext uri="{FF2B5EF4-FFF2-40B4-BE49-F238E27FC236}">
                    <a16:creationId xmlns:a16="http://schemas.microsoft.com/office/drawing/2014/main" id="{5D6273E7-0018-43CB-5B2B-ABF111C7C410}"/>
                  </a:ext>
                </a:extLst>
              </p:cNvPr>
              <p:cNvSpPr/>
              <p:nvPr/>
            </p:nvSpPr>
            <p:spPr>
              <a:xfrm>
                <a:off x="1130212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4" name="Ellipse 1003">
                <a:extLst>
                  <a:ext uri="{FF2B5EF4-FFF2-40B4-BE49-F238E27FC236}">
                    <a16:creationId xmlns:a16="http://schemas.microsoft.com/office/drawing/2014/main" id="{2622F696-7269-B412-31D5-6C8F14E4B764}"/>
                  </a:ext>
                </a:extLst>
              </p:cNvPr>
              <p:cNvSpPr/>
              <p:nvPr/>
            </p:nvSpPr>
            <p:spPr>
              <a:xfrm>
                <a:off x="1147674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5" name="Ellipse 1004">
                <a:extLst>
                  <a:ext uri="{FF2B5EF4-FFF2-40B4-BE49-F238E27FC236}">
                    <a16:creationId xmlns:a16="http://schemas.microsoft.com/office/drawing/2014/main" id="{29EC2731-8B33-3507-3ED2-703ED22D91D8}"/>
                  </a:ext>
                </a:extLst>
              </p:cNvPr>
              <p:cNvSpPr/>
              <p:nvPr/>
            </p:nvSpPr>
            <p:spPr>
              <a:xfrm>
                <a:off x="1182597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6" name="Ellipse 1005">
                <a:extLst>
                  <a:ext uri="{FF2B5EF4-FFF2-40B4-BE49-F238E27FC236}">
                    <a16:creationId xmlns:a16="http://schemas.microsoft.com/office/drawing/2014/main" id="{5251823A-9819-91AE-4EAD-9ABD4B69869C}"/>
                  </a:ext>
                </a:extLst>
              </p:cNvPr>
              <p:cNvSpPr/>
              <p:nvPr/>
            </p:nvSpPr>
            <p:spPr>
              <a:xfrm>
                <a:off x="1200058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7" name="Ellipse 1006">
                <a:extLst>
                  <a:ext uri="{FF2B5EF4-FFF2-40B4-BE49-F238E27FC236}">
                    <a16:creationId xmlns:a16="http://schemas.microsoft.com/office/drawing/2014/main" id="{1F7897DC-E83D-A595-E316-A6B56374F7C8}"/>
                  </a:ext>
                </a:extLst>
              </p:cNvPr>
              <p:cNvSpPr/>
              <p:nvPr/>
            </p:nvSpPr>
            <p:spPr>
              <a:xfrm>
                <a:off x="798444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8" name="Ellipse 1007">
                <a:extLst>
                  <a:ext uri="{FF2B5EF4-FFF2-40B4-BE49-F238E27FC236}">
                    <a16:creationId xmlns:a16="http://schemas.microsoft.com/office/drawing/2014/main" id="{BC6E9F1F-3406-1BD3-93A7-98B1B38B82E8}"/>
                  </a:ext>
                </a:extLst>
              </p:cNvPr>
              <p:cNvSpPr/>
              <p:nvPr/>
            </p:nvSpPr>
            <p:spPr>
              <a:xfrm>
                <a:off x="815888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9" name="Ellipse 1008">
                <a:extLst>
                  <a:ext uri="{FF2B5EF4-FFF2-40B4-BE49-F238E27FC236}">
                    <a16:creationId xmlns:a16="http://schemas.microsoft.com/office/drawing/2014/main" id="{57E959BE-0B7E-8704-B3FF-064C77B2CD75}"/>
                  </a:ext>
                </a:extLst>
              </p:cNvPr>
              <p:cNvSpPr/>
              <p:nvPr/>
            </p:nvSpPr>
            <p:spPr>
              <a:xfrm>
                <a:off x="8507776"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0" name="Ellipse 1009">
                <a:extLst>
                  <a:ext uri="{FF2B5EF4-FFF2-40B4-BE49-F238E27FC236}">
                    <a16:creationId xmlns:a16="http://schemas.microsoft.com/office/drawing/2014/main" id="{AF6ED16C-8380-3216-D340-18A1A4D5BDEC}"/>
                  </a:ext>
                </a:extLst>
              </p:cNvPr>
              <p:cNvSpPr/>
              <p:nvPr/>
            </p:nvSpPr>
            <p:spPr>
              <a:xfrm>
                <a:off x="8682220"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1" name="Ellipse 1010">
                <a:extLst>
                  <a:ext uri="{FF2B5EF4-FFF2-40B4-BE49-F238E27FC236}">
                    <a16:creationId xmlns:a16="http://schemas.microsoft.com/office/drawing/2014/main" id="{6005BEBA-A2AF-69DD-C2E0-E1434EEE32AE}"/>
                  </a:ext>
                </a:extLst>
              </p:cNvPr>
              <p:cNvSpPr/>
              <p:nvPr/>
            </p:nvSpPr>
            <p:spPr>
              <a:xfrm>
                <a:off x="885666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2" name="Ellipse 1011">
                <a:extLst>
                  <a:ext uri="{FF2B5EF4-FFF2-40B4-BE49-F238E27FC236}">
                    <a16:creationId xmlns:a16="http://schemas.microsoft.com/office/drawing/2014/main" id="{C0865D87-75CD-C7A3-2CA0-6A1CE0EA1108}"/>
                  </a:ext>
                </a:extLst>
              </p:cNvPr>
              <p:cNvSpPr/>
              <p:nvPr/>
            </p:nvSpPr>
            <p:spPr>
              <a:xfrm>
                <a:off x="903110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3" name="Ellipse 1012">
                <a:extLst>
                  <a:ext uri="{FF2B5EF4-FFF2-40B4-BE49-F238E27FC236}">
                    <a16:creationId xmlns:a16="http://schemas.microsoft.com/office/drawing/2014/main" id="{6AF864B3-8B44-6078-6DAB-08843A78874B}"/>
                  </a:ext>
                </a:extLst>
              </p:cNvPr>
              <p:cNvSpPr/>
              <p:nvPr/>
            </p:nvSpPr>
            <p:spPr>
              <a:xfrm>
                <a:off x="9379996"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4" name="Ellipse 1013">
                <a:extLst>
                  <a:ext uri="{FF2B5EF4-FFF2-40B4-BE49-F238E27FC236}">
                    <a16:creationId xmlns:a16="http://schemas.microsoft.com/office/drawing/2014/main" id="{197E864C-5377-03FC-B9E2-E38EE6C39BB5}"/>
                  </a:ext>
                </a:extLst>
              </p:cNvPr>
              <p:cNvSpPr/>
              <p:nvPr/>
            </p:nvSpPr>
            <p:spPr>
              <a:xfrm>
                <a:off x="9554440"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5" name="Ellipse 1014">
                <a:extLst>
                  <a:ext uri="{FF2B5EF4-FFF2-40B4-BE49-F238E27FC236}">
                    <a16:creationId xmlns:a16="http://schemas.microsoft.com/office/drawing/2014/main" id="{4963670F-9343-1E68-86D1-487D38C93D93}"/>
                  </a:ext>
                </a:extLst>
              </p:cNvPr>
              <p:cNvSpPr/>
              <p:nvPr/>
            </p:nvSpPr>
            <p:spPr>
              <a:xfrm>
                <a:off x="972888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6" name="Ellipse 1015">
                <a:extLst>
                  <a:ext uri="{FF2B5EF4-FFF2-40B4-BE49-F238E27FC236}">
                    <a16:creationId xmlns:a16="http://schemas.microsoft.com/office/drawing/2014/main" id="{7074221C-497C-22F4-2EDE-26CAB715D5BE}"/>
                  </a:ext>
                </a:extLst>
              </p:cNvPr>
              <p:cNvSpPr/>
              <p:nvPr/>
            </p:nvSpPr>
            <p:spPr>
              <a:xfrm>
                <a:off x="990332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7" name="Ellipse 1016">
                <a:extLst>
                  <a:ext uri="{FF2B5EF4-FFF2-40B4-BE49-F238E27FC236}">
                    <a16:creationId xmlns:a16="http://schemas.microsoft.com/office/drawing/2014/main" id="{F0C4A067-372E-1FFF-0E49-BDA22ECDDD47}"/>
                  </a:ext>
                </a:extLst>
              </p:cNvPr>
              <p:cNvSpPr/>
              <p:nvPr/>
            </p:nvSpPr>
            <p:spPr>
              <a:xfrm>
                <a:off x="10077772"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8" name="Ellipse 1017">
                <a:extLst>
                  <a:ext uri="{FF2B5EF4-FFF2-40B4-BE49-F238E27FC236}">
                    <a16:creationId xmlns:a16="http://schemas.microsoft.com/office/drawing/2014/main" id="{36BE3E5F-7979-383E-C035-715A9ABA1EC0}"/>
                  </a:ext>
                </a:extLst>
              </p:cNvPr>
              <p:cNvSpPr/>
              <p:nvPr/>
            </p:nvSpPr>
            <p:spPr>
              <a:xfrm>
                <a:off x="10252216"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9" name="Ellipse 1018">
                <a:extLst>
                  <a:ext uri="{FF2B5EF4-FFF2-40B4-BE49-F238E27FC236}">
                    <a16:creationId xmlns:a16="http://schemas.microsoft.com/office/drawing/2014/main" id="{CC5BA811-93C3-5E61-F3F9-2004A16916BD}"/>
                  </a:ext>
                </a:extLst>
              </p:cNvPr>
              <p:cNvSpPr/>
              <p:nvPr/>
            </p:nvSpPr>
            <p:spPr>
              <a:xfrm>
                <a:off x="10426660"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0" name="Ellipse 1019">
                <a:extLst>
                  <a:ext uri="{FF2B5EF4-FFF2-40B4-BE49-F238E27FC236}">
                    <a16:creationId xmlns:a16="http://schemas.microsoft.com/office/drawing/2014/main" id="{BF65C6F2-59CD-B15D-75F4-BFC23C7ADDF8}"/>
                  </a:ext>
                </a:extLst>
              </p:cNvPr>
              <p:cNvSpPr/>
              <p:nvPr/>
            </p:nvSpPr>
            <p:spPr>
              <a:xfrm>
                <a:off x="1060110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1" name="Ellipse 1020">
                <a:extLst>
                  <a:ext uri="{FF2B5EF4-FFF2-40B4-BE49-F238E27FC236}">
                    <a16:creationId xmlns:a16="http://schemas.microsoft.com/office/drawing/2014/main" id="{52AF2E3D-2EAF-6A1D-C844-180F2A7B6A31}"/>
                  </a:ext>
                </a:extLst>
              </p:cNvPr>
              <p:cNvSpPr/>
              <p:nvPr/>
            </p:nvSpPr>
            <p:spPr>
              <a:xfrm>
                <a:off x="1077554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2" name="Ellipse 1021">
                <a:extLst>
                  <a:ext uri="{FF2B5EF4-FFF2-40B4-BE49-F238E27FC236}">
                    <a16:creationId xmlns:a16="http://schemas.microsoft.com/office/drawing/2014/main" id="{B2E8E744-9A33-68ED-9CD5-8C6BA5FDEE4F}"/>
                  </a:ext>
                </a:extLst>
              </p:cNvPr>
              <p:cNvSpPr/>
              <p:nvPr/>
            </p:nvSpPr>
            <p:spPr>
              <a:xfrm>
                <a:off x="11124436"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3" name="Ellipse 1022">
                <a:extLst>
                  <a:ext uri="{FF2B5EF4-FFF2-40B4-BE49-F238E27FC236}">
                    <a16:creationId xmlns:a16="http://schemas.microsoft.com/office/drawing/2014/main" id="{08F84A42-3910-3890-5AE5-2186E262D153}"/>
                  </a:ext>
                </a:extLst>
              </p:cNvPr>
              <p:cNvSpPr/>
              <p:nvPr/>
            </p:nvSpPr>
            <p:spPr>
              <a:xfrm>
                <a:off x="11298880"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4" name="Ellipse 1023">
                <a:extLst>
                  <a:ext uri="{FF2B5EF4-FFF2-40B4-BE49-F238E27FC236}">
                    <a16:creationId xmlns:a16="http://schemas.microsoft.com/office/drawing/2014/main" id="{169AE736-17B8-9F84-BA6A-1614B788F5C8}"/>
                  </a:ext>
                </a:extLst>
              </p:cNvPr>
              <p:cNvSpPr/>
              <p:nvPr/>
            </p:nvSpPr>
            <p:spPr>
              <a:xfrm>
                <a:off x="1147332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5" name="Ellipse 1024">
                <a:extLst>
                  <a:ext uri="{FF2B5EF4-FFF2-40B4-BE49-F238E27FC236}">
                    <a16:creationId xmlns:a16="http://schemas.microsoft.com/office/drawing/2014/main" id="{F92E3C9C-5583-A3B2-B183-9FDFC2F03A96}"/>
                  </a:ext>
                </a:extLst>
              </p:cNvPr>
              <p:cNvSpPr/>
              <p:nvPr/>
            </p:nvSpPr>
            <p:spPr>
              <a:xfrm>
                <a:off x="1164776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6" name="Ellipse 1025">
                <a:extLst>
                  <a:ext uri="{FF2B5EF4-FFF2-40B4-BE49-F238E27FC236}">
                    <a16:creationId xmlns:a16="http://schemas.microsoft.com/office/drawing/2014/main" id="{D8158BBA-050C-4168-B1EF-EC0CC98B4598}"/>
                  </a:ext>
                </a:extLst>
              </p:cNvPr>
              <p:cNvSpPr/>
              <p:nvPr/>
            </p:nvSpPr>
            <p:spPr>
              <a:xfrm>
                <a:off x="11822212"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7" name="Ellipse 1026">
                <a:extLst>
                  <a:ext uri="{FF2B5EF4-FFF2-40B4-BE49-F238E27FC236}">
                    <a16:creationId xmlns:a16="http://schemas.microsoft.com/office/drawing/2014/main" id="{FDFFD307-D6FC-B9DF-977A-E667D1B70691}"/>
                  </a:ext>
                </a:extLst>
              </p:cNvPr>
              <p:cNvSpPr/>
              <p:nvPr/>
            </p:nvSpPr>
            <p:spPr>
              <a:xfrm>
                <a:off x="11996665"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8" name="Ellipse 1027">
                <a:extLst>
                  <a:ext uri="{FF2B5EF4-FFF2-40B4-BE49-F238E27FC236}">
                    <a16:creationId xmlns:a16="http://schemas.microsoft.com/office/drawing/2014/main" id="{D36D4261-3CF4-75B1-DC06-AFC7BA928026}"/>
                  </a:ext>
                </a:extLst>
              </p:cNvPr>
              <p:cNvSpPr/>
              <p:nvPr/>
            </p:nvSpPr>
            <p:spPr>
              <a:xfrm>
                <a:off x="798444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9" name="Ellipse 1028">
                <a:extLst>
                  <a:ext uri="{FF2B5EF4-FFF2-40B4-BE49-F238E27FC236}">
                    <a16:creationId xmlns:a16="http://schemas.microsoft.com/office/drawing/2014/main" id="{3DB17032-E121-AA75-6272-5F40DA5301F2}"/>
                  </a:ext>
                </a:extLst>
              </p:cNvPr>
              <p:cNvSpPr/>
              <p:nvPr/>
            </p:nvSpPr>
            <p:spPr>
              <a:xfrm>
                <a:off x="815905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0" name="Ellipse 1029">
                <a:extLst>
                  <a:ext uri="{FF2B5EF4-FFF2-40B4-BE49-F238E27FC236}">
                    <a16:creationId xmlns:a16="http://schemas.microsoft.com/office/drawing/2014/main" id="{8C3CCA7B-8350-0233-A25D-2797549F3E21}"/>
                  </a:ext>
                </a:extLst>
              </p:cNvPr>
              <p:cNvSpPr/>
              <p:nvPr/>
            </p:nvSpPr>
            <p:spPr>
              <a:xfrm>
                <a:off x="833367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1" name="Ellipse 1030">
                <a:extLst>
                  <a:ext uri="{FF2B5EF4-FFF2-40B4-BE49-F238E27FC236}">
                    <a16:creationId xmlns:a16="http://schemas.microsoft.com/office/drawing/2014/main" id="{68B78075-81E5-BEDA-33D5-BAC135DAB6A3}"/>
                  </a:ext>
                </a:extLst>
              </p:cNvPr>
              <p:cNvSpPr/>
              <p:nvPr/>
            </p:nvSpPr>
            <p:spPr>
              <a:xfrm>
                <a:off x="850828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2" name="Ellipse 1031">
                <a:extLst>
                  <a:ext uri="{FF2B5EF4-FFF2-40B4-BE49-F238E27FC236}">
                    <a16:creationId xmlns:a16="http://schemas.microsoft.com/office/drawing/2014/main" id="{E680D96F-718B-3BE5-3854-5C3D72C822A5}"/>
                  </a:ext>
                </a:extLst>
              </p:cNvPr>
              <p:cNvSpPr/>
              <p:nvPr/>
            </p:nvSpPr>
            <p:spPr>
              <a:xfrm>
                <a:off x="885751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3" name="Ellipse 1032">
                <a:extLst>
                  <a:ext uri="{FF2B5EF4-FFF2-40B4-BE49-F238E27FC236}">
                    <a16:creationId xmlns:a16="http://schemas.microsoft.com/office/drawing/2014/main" id="{208A714F-7F0C-C43B-95CC-C3A8C03411B1}"/>
                  </a:ext>
                </a:extLst>
              </p:cNvPr>
              <p:cNvSpPr/>
              <p:nvPr/>
            </p:nvSpPr>
            <p:spPr>
              <a:xfrm>
                <a:off x="903213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4" name="Ellipse 1033">
                <a:extLst>
                  <a:ext uri="{FF2B5EF4-FFF2-40B4-BE49-F238E27FC236}">
                    <a16:creationId xmlns:a16="http://schemas.microsoft.com/office/drawing/2014/main" id="{E4C17E75-8DAF-5DE3-48E8-9378A6C4BAAB}"/>
                  </a:ext>
                </a:extLst>
              </p:cNvPr>
              <p:cNvSpPr/>
              <p:nvPr/>
            </p:nvSpPr>
            <p:spPr>
              <a:xfrm>
                <a:off x="920674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5" name="Ellipse 1034">
                <a:extLst>
                  <a:ext uri="{FF2B5EF4-FFF2-40B4-BE49-F238E27FC236}">
                    <a16:creationId xmlns:a16="http://schemas.microsoft.com/office/drawing/2014/main" id="{C741678A-33F0-CDFD-28C6-192B51D5BF4D}"/>
                  </a:ext>
                </a:extLst>
              </p:cNvPr>
              <p:cNvSpPr/>
              <p:nvPr/>
            </p:nvSpPr>
            <p:spPr>
              <a:xfrm>
                <a:off x="938136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6" name="Ellipse 1035">
                <a:extLst>
                  <a:ext uri="{FF2B5EF4-FFF2-40B4-BE49-F238E27FC236}">
                    <a16:creationId xmlns:a16="http://schemas.microsoft.com/office/drawing/2014/main" id="{90502BF6-E6D8-87A4-6010-923D813BA846}"/>
                  </a:ext>
                </a:extLst>
              </p:cNvPr>
              <p:cNvSpPr/>
              <p:nvPr/>
            </p:nvSpPr>
            <p:spPr>
              <a:xfrm>
                <a:off x="955597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7" name="Ellipse 1036">
                <a:extLst>
                  <a:ext uri="{FF2B5EF4-FFF2-40B4-BE49-F238E27FC236}">
                    <a16:creationId xmlns:a16="http://schemas.microsoft.com/office/drawing/2014/main" id="{7CB8F7D5-D53C-5833-3734-60930F03848E}"/>
                  </a:ext>
                </a:extLst>
              </p:cNvPr>
              <p:cNvSpPr/>
              <p:nvPr/>
            </p:nvSpPr>
            <p:spPr>
              <a:xfrm>
                <a:off x="990520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8" name="Ellipse 1037">
                <a:extLst>
                  <a:ext uri="{FF2B5EF4-FFF2-40B4-BE49-F238E27FC236}">
                    <a16:creationId xmlns:a16="http://schemas.microsoft.com/office/drawing/2014/main" id="{E521A654-3614-C738-746A-39ADE04A70A2}"/>
                  </a:ext>
                </a:extLst>
              </p:cNvPr>
              <p:cNvSpPr/>
              <p:nvPr/>
            </p:nvSpPr>
            <p:spPr>
              <a:xfrm>
                <a:off x="1007982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9" name="Ellipse 1038">
                <a:extLst>
                  <a:ext uri="{FF2B5EF4-FFF2-40B4-BE49-F238E27FC236}">
                    <a16:creationId xmlns:a16="http://schemas.microsoft.com/office/drawing/2014/main" id="{070B8DB1-861B-53F3-3A1B-F9BF06AD72B1}"/>
                  </a:ext>
                </a:extLst>
              </p:cNvPr>
              <p:cNvSpPr/>
              <p:nvPr/>
            </p:nvSpPr>
            <p:spPr>
              <a:xfrm>
                <a:off x="1025443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0" name="Ellipse 1039">
                <a:extLst>
                  <a:ext uri="{FF2B5EF4-FFF2-40B4-BE49-F238E27FC236}">
                    <a16:creationId xmlns:a16="http://schemas.microsoft.com/office/drawing/2014/main" id="{4F593066-C6A8-4631-BADD-F914F98C8E4F}"/>
                  </a:ext>
                </a:extLst>
              </p:cNvPr>
              <p:cNvSpPr/>
              <p:nvPr/>
            </p:nvSpPr>
            <p:spPr>
              <a:xfrm>
                <a:off x="1042905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1" name="Ellipse 1040">
                <a:extLst>
                  <a:ext uri="{FF2B5EF4-FFF2-40B4-BE49-F238E27FC236}">
                    <a16:creationId xmlns:a16="http://schemas.microsoft.com/office/drawing/2014/main" id="{3F58FFBA-4B2A-CFBB-0F19-F35B54741613}"/>
                  </a:ext>
                </a:extLst>
              </p:cNvPr>
              <p:cNvSpPr/>
              <p:nvPr/>
            </p:nvSpPr>
            <p:spPr>
              <a:xfrm>
                <a:off x="1060366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2" name="Ellipse 1041">
                <a:extLst>
                  <a:ext uri="{FF2B5EF4-FFF2-40B4-BE49-F238E27FC236}">
                    <a16:creationId xmlns:a16="http://schemas.microsoft.com/office/drawing/2014/main" id="{BE799F9A-937A-8E1C-9971-E0ADA507D597}"/>
                  </a:ext>
                </a:extLst>
              </p:cNvPr>
              <p:cNvSpPr/>
              <p:nvPr/>
            </p:nvSpPr>
            <p:spPr>
              <a:xfrm>
                <a:off x="1077828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3" name="Ellipse 1042">
                <a:extLst>
                  <a:ext uri="{FF2B5EF4-FFF2-40B4-BE49-F238E27FC236}">
                    <a16:creationId xmlns:a16="http://schemas.microsoft.com/office/drawing/2014/main" id="{ECD1A2FF-E277-C0E2-62E2-C479B7CFB70F}"/>
                  </a:ext>
                </a:extLst>
              </p:cNvPr>
              <p:cNvSpPr/>
              <p:nvPr/>
            </p:nvSpPr>
            <p:spPr>
              <a:xfrm>
                <a:off x="1095289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4" name="Ellipse 1043">
                <a:extLst>
                  <a:ext uri="{FF2B5EF4-FFF2-40B4-BE49-F238E27FC236}">
                    <a16:creationId xmlns:a16="http://schemas.microsoft.com/office/drawing/2014/main" id="{EE313445-EDFE-6A6F-207D-311BFD6D4AE2}"/>
                  </a:ext>
                </a:extLst>
              </p:cNvPr>
              <p:cNvSpPr/>
              <p:nvPr/>
            </p:nvSpPr>
            <p:spPr>
              <a:xfrm>
                <a:off x="1112751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5" name="Ellipse 1044">
                <a:extLst>
                  <a:ext uri="{FF2B5EF4-FFF2-40B4-BE49-F238E27FC236}">
                    <a16:creationId xmlns:a16="http://schemas.microsoft.com/office/drawing/2014/main" id="{374F9094-2129-2259-C064-D88173FC9393}"/>
                  </a:ext>
                </a:extLst>
              </p:cNvPr>
              <p:cNvSpPr/>
              <p:nvPr/>
            </p:nvSpPr>
            <p:spPr>
              <a:xfrm>
                <a:off x="1130212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6" name="Ellipse 1045">
                <a:extLst>
                  <a:ext uri="{FF2B5EF4-FFF2-40B4-BE49-F238E27FC236}">
                    <a16:creationId xmlns:a16="http://schemas.microsoft.com/office/drawing/2014/main" id="{4F6DDCE7-0F09-B620-EC9F-D09E853B433D}"/>
                  </a:ext>
                </a:extLst>
              </p:cNvPr>
              <p:cNvSpPr/>
              <p:nvPr/>
            </p:nvSpPr>
            <p:spPr>
              <a:xfrm>
                <a:off x="1147674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7" name="Ellipse 1046">
                <a:extLst>
                  <a:ext uri="{FF2B5EF4-FFF2-40B4-BE49-F238E27FC236}">
                    <a16:creationId xmlns:a16="http://schemas.microsoft.com/office/drawing/2014/main" id="{237BF57C-46DE-351C-67CF-83CD1A4C0643}"/>
                  </a:ext>
                </a:extLst>
              </p:cNvPr>
              <p:cNvSpPr/>
              <p:nvPr/>
            </p:nvSpPr>
            <p:spPr>
              <a:xfrm>
                <a:off x="1165135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8" name="Ellipse 1047">
                <a:extLst>
                  <a:ext uri="{FF2B5EF4-FFF2-40B4-BE49-F238E27FC236}">
                    <a16:creationId xmlns:a16="http://schemas.microsoft.com/office/drawing/2014/main" id="{C0E0294B-9D35-C33D-AF93-A4C7618F4D1D}"/>
                  </a:ext>
                </a:extLst>
              </p:cNvPr>
              <p:cNvSpPr/>
              <p:nvPr/>
            </p:nvSpPr>
            <p:spPr>
              <a:xfrm>
                <a:off x="1182597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9" name="Ellipse 1048">
                <a:extLst>
                  <a:ext uri="{FF2B5EF4-FFF2-40B4-BE49-F238E27FC236}">
                    <a16:creationId xmlns:a16="http://schemas.microsoft.com/office/drawing/2014/main" id="{B7217E87-98A4-F550-668E-A2E81185C65C}"/>
                  </a:ext>
                </a:extLst>
              </p:cNvPr>
              <p:cNvSpPr/>
              <p:nvPr/>
            </p:nvSpPr>
            <p:spPr>
              <a:xfrm>
                <a:off x="1200058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0" name="Ellipse 1049">
                <a:extLst>
                  <a:ext uri="{FF2B5EF4-FFF2-40B4-BE49-F238E27FC236}">
                    <a16:creationId xmlns:a16="http://schemas.microsoft.com/office/drawing/2014/main" id="{BBE11F6A-7A1F-E89A-219B-48E6579CDAEF}"/>
                  </a:ext>
                </a:extLst>
              </p:cNvPr>
              <p:cNvSpPr/>
              <p:nvPr/>
            </p:nvSpPr>
            <p:spPr>
              <a:xfrm>
                <a:off x="798444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1" name="Ellipse 1050">
                <a:extLst>
                  <a:ext uri="{FF2B5EF4-FFF2-40B4-BE49-F238E27FC236}">
                    <a16:creationId xmlns:a16="http://schemas.microsoft.com/office/drawing/2014/main" id="{11F4CC3F-9C76-9666-7898-14526C513197}"/>
                  </a:ext>
                </a:extLst>
              </p:cNvPr>
              <p:cNvSpPr/>
              <p:nvPr/>
            </p:nvSpPr>
            <p:spPr>
              <a:xfrm>
                <a:off x="8158888"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2" name="Ellipse 1051">
                <a:extLst>
                  <a:ext uri="{FF2B5EF4-FFF2-40B4-BE49-F238E27FC236}">
                    <a16:creationId xmlns:a16="http://schemas.microsoft.com/office/drawing/2014/main" id="{DE0219B7-6FD7-D50C-5654-AA2B17935D72}"/>
                  </a:ext>
                </a:extLst>
              </p:cNvPr>
              <p:cNvSpPr/>
              <p:nvPr/>
            </p:nvSpPr>
            <p:spPr>
              <a:xfrm>
                <a:off x="833333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3" name="Ellipse 1052">
                <a:extLst>
                  <a:ext uri="{FF2B5EF4-FFF2-40B4-BE49-F238E27FC236}">
                    <a16:creationId xmlns:a16="http://schemas.microsoft.com/office/drawing/2014/main" id="{E4424634-2282-70AB-F3FB-D6A8FF2E6775}"/>
                  </a:ext>
                </a:extLst>
              </p:cNvPr>
              <p:cNvSpPr/>
              <p:nvPr/>
            </p:nvSpPr>
            <p:spPr>
              <a:xfrm>
                <a:off x="8507776"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4" name="Ellipse 1053">
                <a:extLst>
                  <a:ext uri="{FF2B5EF4-FFF2-40B4-BE49-F238E27FC236}">
                    <a16:creationId xmlns:a16="http://schemas.microsoft.com/office/drawing/2014/main" id="{657CF72A-45FC-CFAF-B2A4-BD56733A9BE0}"/>
                  </a:ext>
                </a:extLst>
              </p:cNvPr>
              <p:cNvSpPr/>
              <p:nvPr/>
            </p:nvSpPr>
            <p:spPr>
              <a:xfrm>
                <a:off x="8682220"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5" name="Ellipse 1054">
                <a:extLst>
                  <a:ext uri="{FF2B5EF4-FFF2-40B4-BE49-F238E27FC236}">
                    <a16:creationId xmlns:a16="http://schemas.microsoft.com/office/drawing/2014/main" id="{D0A3314E-925C-868B-20F6-4E76C14F836C}"/>
                  </a:ext>
                </a:extLst>
              </p:cNvPr>
              <p:cNvSpPr/>
              <p:nvPr/>
            </p:nvSpPr>
            <p:spPr>
              <a:xfrm>
                <a:off x="885666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6" name="Ellipse 1055">
                <a:extLst>
                  <a:ext uri="{FF2B5EF4-FFF2-40B4-BE49-F238E27FC236}">
                    <a16:creationId xmlns:a16="http://schemas.microsoft.com/office/drawing/2014/main" id="{8844E827-C249-EF04-A67B-91C8C4990783}"/>
                  </a:ext>
                </a:extLst>
              </p:cNvPr>
              <p:cNvSpPr/>
              <p:nvPr/>
            </p:nvSpPr>
            <p:spPr>
              <a:xfrm>
                <a:off x="9031108"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7" name="Ellipse 1056">
                <a:extLst>
                  <a:ext uri="{FF2B5EF4-FFF2-40B4-BE49-F238E27FC236}">
                    <a16:creationId xmlns:a16="http://schemas.microsoft.com/office/drawing/2014/main" id="{447B073B-5A4C-21B7-9EEE-8531370DB59E}"/>
                  </a:ext>
                </a:extLst>
              </p:cNvPr>
              <p:cNvSpPr/>
              <p:nvPr/>
            </p:nvSpPr>
            <p:spPr>
              <a:xfrm>
                <a:off x="920555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8" name="Ellipse 1057">
                <a:extLst>
                  <a:ext uri="{FF2B5EF4-FFF2-40B4-BE49-F238E27FC236}">
                    <a16:creationId xmlns:a16="http://schemas.microsoft.com/office/drawing/2014/main" id="{48E29728-0188-0174-1A1F-5657B1871252}"/>
                  </a:ext>
                </a:extLst>
              </p:cNvPr>
              <p:cNvSpPr/>
              <p:nvPr/>
            </p:nvSpPr>
            <p:spPr>
              <a:xfrm>
                <a:off x="9379996"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9" name="Ellipse 1058">
                <a:extLst>
                  <a:ext uri="{FF2B5EF4-FFF2-40B4-BE49-F238E27FC236}">
                    <a16:creationId xmlns:a16="http://schemas.microsoft.com/office/drawing/2014/main" id="{9FF40959-9D8B-D31C-A9FD-D5A1CF680693}"/>
                  </a:ext>
                </a:extLst>
              </p:cNvPr>
              <p:cNvSpPr/>
              <p:nvPr/>
            </p:nvSpPr>
            <p:spPr>
              <a:xfrm>
                <a:off x="9554440"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0" name="Ellipse 1059">
                <a:extLst>
                  <a:ext uri="{FF2B5EF4-FFF2-40B4-BE49-F238E27FC236}">
                    <a16:creationId xmlns:a16="http://schemas.microsoft.com/office/drawing/2014/main" id="{F91133E8-3047-FD27-D63A-6E122FD09663}"/>
                  </a:ext>
                </a:extLst>
              </p:cNvPr>
              <p:cNvSpPr/>
              <p:nvPr/>
            </p:nvSpPr>
            <p:spPr>
              <a:xfrm>
                <a:off x="972888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1" name="Ellipse 1060">
                <a:extLst>
                  <a:ext uri="{FF2B5EF4-FFF2-40B4-BE49-F238E27FC236}">
                    <a16:creationId xmlns:a16="http://schemas.microsoft.com/office/drawing/2014/main" id="{C4DB8285-F23B-B405-597C-DF1AB8C2EE6B}"/>
                  </a:ext>
                </a:extLst>
              </p:cNvPr>
              <p:cNvSpPr/>
              <p:nvPr/>
            </p:nvSpPr>
            <p:spPr>
              <a:xfrm>
                <a:off x="9903328"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2" name="Ellipse 1061">
                <a:extLst>
                  <a:ext uri="{FF2B5EF4-FFF2-40B4-BE49-F238E27FC236}">
                    <a16:creationId xmlns:a16="http://schemas.microsoft.com/office/drawing/2014/main" id="{1B83AC5D-2503-259F-3E74-F2978F767488}"/>
                  </a:ext>
                </a:extLst>
              </p:cNvPr>
              <p:cNvSpPr/>
              <p:nvPr/>
            </p:nvSpPr>
            <p:spPr>
              <a:xfrm>
                <a:off x="1007777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3" name="Ellipse 1062">
                <a:extLst>
                  <a:ext uri="{FF2B5EF4-FFF2-40B4-BE49-F238E27FC236}">
                    <a16:creationId xmlns:a16="http://schemas.microsoft.com/office/drawing/2014/main" id="{13D88BE9-00FA-13E8-9D1A-BE095E2BED55}"/>
                  </a:ext>
                </a:extLst>
              </p:cNvPr>
              <p:cNvSpPr/>
              <p:nvPr/>
            </p:nvSpPr>
            <p:spPr>
              <a:xfrm>
                <a:off x="10252216"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4" name="Ellipse 1063">
                <a:extLst>
                  <a:ext uri="{FF2B5EF4-FFF2-40B4-BE49-F238E27FC236}">
                    <a16:creationId xmlns:a16="http://schemas.microsoft.com/office/drawing/2014/main" id="{BF270CA2-004C-28E1-2C38-5FFCFBEB1BA1}"/>
                  </a:ext>
                </a:extLst>
              </p:cNvPr>
              <p:cNvSpPr/>
              <p:nvPr/>
            </p:nvSpPr>
            <p:spPr>
              <a:xfrm>
                <a:off x="10426660"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5" name="Ellipse 1064">
                <a:extLst>
                  <a:ext uri="{FF2B5EF4-FFF2-40B4-BE49-F238E27FC236}">
                    <a16:creationId xmlns:a16="http://schemas.microsoft.com/office/drawing/2014/main" id="{6B484E33-0A81-A531-1262-C81386EA2122}"/>
                  </a:ext>
                </a:extLst>
              </p:cNvPr>
              <p:cNvSpPr/>
              <p:nvPr/>
            </p:nvSpPr>
            <p:spPr>
              <a:xfrm>
                <a:off x="1060110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6" name="Ellipse 1065">
                <a:extLst>
                  <a:ext uri="{FF2B5EF4-FFF2-40B4-BE49-F238E27FC236}">
                    <a16:creationId xmlns:a16="http://schemas.microsoft.com/office/drawing/2014/main" id="{F4DACC37-62E9-FC2D-FDB5-F1AA6C5F5F6F}"/>
                  </a:ext>
                </a:extLst>
              </p:cNvPr>
              <p:cNvSpPr/>
              <p:nvPr/>
            </p:nvSpPr>
            <p:spPr>
              <a:xfrm>
                <a:off x="10775548"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7" name="Ellipse 1066">
                <a:extLst>
                  <a:ext uri="{FF2B5EF4-FFF2-40B4-BE49-F238E27FC236}">
                    <a16:creationId xmlns:a16="http://schemas.microsoft.com/office/drawing/2014/main" id="{34EED540-D203-B95F-A576-D083B90217DF}"/>
                  </a:ext>
                </a:extLst>
              </p:cNvPr>
              <p:cNvSpPr/>
              <p:nvPr/>
            </p:nvSpPr>
            <p:spPr>
              <a:xfrm>
                <a:off x="1094999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8" name="Ellipse 1067">
                <a:extLst>
                  <a:ext uri="{FF2B5EF4-FFF2-40B4-BE49-F238E27FC236}">
                    <a16:creationId xmlns:a16="http://schemas.microsoft.com/office/drawing/2014/main" id="{9261450E-DC6A-13B9-95D0-256A16704B3D}"/>
                  </a:ext>
                </a:extLst>
              </p:cNvPr>
              <p:cNvSpPr/>
              <p:nvPr/>
            </p:nvSpPr>
            <p:spPr>
              <a:xfrm>
                <a:off x="11298880"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9" name="Ellipse 1068">
                <a:extLst>
                  <a:ext uri="{FF2B5EF4-FFF2-40B4-BE49-F238E27FC236}">
                    <a16:creationId xmlns:a16="http://schemas.microsoft.com/office/drawing/2014/main" id="{18E0D277-42C8-F83C-0848-5AB61263DCF3}"/>
                  </a:ext>
                </a:extLst>
              </p:cNvPr>
              <p:cNvSpPr/>
              <p:nvPr/>
            </p:nvSpPr>
            <p:spPr>
              <a:xfrm>
                <a:off x="1147332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0" name="Ellipse 1069">
                <a:extLst>
                  <a:ext uri="{FF2B5EF4-FFF2-40B4-BE49-F238E27FC236}">
                    <a16:creationId xmlns:a16="http://schemas.microsoft.com/office/drawing/2014/main" id="{098C5A7E-F4F5-BDC3-F710-C0C3A4862B45}"/>
                  </a:ext>
                </a:extLst>
              </p:cNvPr>
              <p:cNvSpPr/>
              <p:nvPr/>
            </p:nvSpPr>
            <p:spPr>
              <a:xfrm>
                <a:off x="1182221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1" name="Ellipse 1070">
                <a:extLst>
                  <a:ext uri="{FF2B5EF4-FFF2-40B4-BE49-F238E27FC236}">
                    <a16:creationId xmlns:a16="http://schemas.microsoft.com/office/drawing/2014/main" id="{B88049C2-F522-FB98-E892-9245B0F96F55}"/>
                  </a:ext>
                </a:extLst>
              </p:cNvPr>
              <p:cNvSpPr/>
              <p:nvPr/>
            </p:nvSpPr>
            <p:spPr>
              <a:xfrm>
                <a:off x="11996665"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2" name="Ellipse 1071">
                <a:extLst>
                  <a:ext uri="{FF2B5EF4-FFF2-40B4-BE49-F238E27FC236}">
                    <a16:creationId xmlns:a16="http://schemas.microsoft.com/office/drawing/2014/main" id="{8C02FC03-0A45-1091-B9E5-AB463F48E9A6}"/>
                  </a:ext>
                </a:extLst>
              </p:cNvPr>
              <p:cNvSpPr/>
              <p:nvPr/>
            </p:nvSpPr>
            <p:spPr>
              <a:xfrm>
                <a:off x="798444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3" name="Ellipse 1072">
                <a:extLst>
                  <a:ext uri="{FF2B5EF4-FFF2-40B4-BE49-F238E27FC236}">
                    <a16:creationId xmlns:a16="http://schemas.microsoft.com/office/drawing/2014/main" id="{1484BDCA-38E2-3190-B790-B3F9D79746AC}"/>
                  </a:ext>
                </a:extLst>
              </p:cNvPr>
              <p:cNvSpPr/>
              <p:nvPr/>
            </p:nvSpPr>
            <p:spPr>
              <a:xfrm>
                <a:off x="815905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4" name="Ellipse 1073">
                <a:extLst>
                  <a:ext uri="{FF2B5EF4-FFF2-40B4-BE49-F238E27FC236}">
                    <a16:creationId xmlns:a16="http://schemas.microsoft.com/office/drawing/2014/main" id="{ED511AB7-0F00-D8D9-3A16-E7822896C997}"/>
                  </a:ext>
                </a:extLst>
              </p:cNvPr>
              <p:cNvSpPr/>
              <p:nvPr/>
            </p:nvSpPr>
            <p:spPr>
              <a:xfrm>
                <a:off x="833367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5" name="Ellipse 1074">
                <a:extLst>
                  <a:ext uri="{FF2B5EF4-FFF2-40B4-BE49-F238E27FC236}">
                    <a16:creationId xmlns:a16="http://schemas.microsoft.com/office/drawing/2014/main" id="{CC5944F1-28D4-AE47-C776-753F6C51CA48}"/>
                  </a:ext>
                </a:extLst>
              </p:cNvPr>
              <p:cNvSpPr/>
              <p:nvPr/>
            </p:nvSpPr>
            <p:spPr>
              <a:xfrm>
                <a:off x="850828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6" name="Ellipse 1075">
                <a:extLst>
                  <a:ext uri="{FF2B5EF4-FFF2-40B4-BE49-F238E27FC236}">
                    <a16:creationId xmlns:a16="http://schemas.microsoft.com/office/drawing/2014/main" id="{7DFE972B-8090-6C08-BBFC-C442F00E58DC}"/>
                  </a:ext>
                </a:extLst>
              </p:cNvPr>
              <p:cNvSpPr/>
              <p:nvPr/>
            </p:nvSpPr>
            <p:spPr>
              <a:xfrm>
                <a:off x="868290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7" name="Ellipse 1076">
                <a:extLst>
                  <a:ext uri="{FF2B5EF4-FFF2-40B4-BE49-F238E27FC236}">
                    <a16:creationId xmlns:a16="http://schemas.microsoft.com/office/drawing/2014/main" id="{EDCED86D-7726-C1C1-735F-03084914AA55}"/>
                  </a:ext>
                </a:extLst>
              </p:cNvPr>
              <p:cNvSpPr/>
              <p:nvPr/>
            </p:nvSpPr>
            <p:spPr>
              <a:xfrm>
                <a:off x="885751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8" name="Ellipse 1077">
                <a:extLst>
                  <a:ext uri="{FF2B5EF4-FFF2-40B4-BE49-F238E27FC236}">
                    <a16:creationId xmlns:a16="http://schemas.microsoft.com/office/drawing/2014/main" id="{51BE2B34-CF5D-04BC-E85A-2DF7650DBBF1}"/>
                  </a:ext>
                </a:extLst>
              </p:cNvPr>
              <p:cNvSpPr/>
              <p:nvPr/>
            </p:nvSpPr>
            <p:spPr>
              <a:xfrm>
                <a:off x="903213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9" name="Ellipse 1078">
                <a:extLst>
                  <a:ext uri="{FF2B5EF4-FFF2-40B4-BE49-F238E27FC236}">
                    <a16:creationId xmlns:a16="http://schemas.microsoft.com/office/drawing/2014/main" id="{2470766B-C797-3470-C44E-FAB83E09E258}"/>
                  </a:ext>
                </a:extLst>
              </p:cNvPr>
              <p:cNvSpPr/>
              <p:nvPr/>
            </p:nvSpPr>
            <p:spPr>
              <a:xfrm>
                <a:off x="920674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0" name="Ellipse 1079">
                <a:extLst>
                  <a:ext uri="{FF2B5EF4-FFF2-40B4-BE49-F238E27FC236}">
                    <a16:creationId xmlns:a16="http://schemas.microsoft.com/office/drawing/2014/main" id="{EE50FC4D-5A3D-FD0F-C2DC-9D28BA49EBFD}"/>
                  </a:ext>
                </a:extLst>
              </p:cNvPr>
              <p:cNvSpPr/>
              <p:nvPr/>
            </p:nvSpPr>
            <p:spPr>
              <a:xfrm>
                <a:off x="938136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1" name="Ellipse 1080">
                <a:extLst>
                  <a:ext uri="{FF2B5EF4-FFF2-40B4-BE49-F238E27FC236}">
                    <a16:creationId xmlns:a16="http://schemas.microsoft.com/office/drawing/2014/main" id="{55EC4FC9-F7A6-7ACC-9D98-5925A773971D}"/>
                  </a:ext>
                </a:extLst>
              </p:cNvPr>
              <p:cNvSpPr/>
              <p:nvPr/>
            </p:nvSpPr>
            <p:spPr>
              <a:xfrm>
                <a:off x="955597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2" name="Ellipse 1081">
                <a:extLst>
                  <a:ext uri="{FF2B5EF4-FFF2-40B4-BE49-F238E27FC236}">
                    <a16:creationId xmlns:a16="http://schemas.microsoft.com/office/drawing/2014/main" id="{7E5B062E-6993-3DCB-090B-6F9D2EB6406A}"/>
                  </a:ext>
                </a:extLst>
              </p:cNvPr>
              <p:cNvSpPr/>
              <p:nvPr/>
            </p:nvSpPr>
            <p:spPr>
              <a:xfrm>
                <a:off x="973059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3" name="Ellipse 1082">
                <a:extLst>
                  <a:ext uri="{FF2B5EF4-FFF2-40B4-BE49-F238E27FC236}">
                    <a16:creationId xmlns:a16="http://schemas.microsoft.com/office/drawing/2014/main" id="{954B3026-EA86-5968-5B8C-F56DC4BFBFEA}"/>
                  </a:ext>
                </a:extLst>
              </p:cNvPr>
              <p:cNvSpPr/>
              <p:nvPr/>
            </p:nvSpPr>
            <p:spPr>
              <a:xfrm>
                <a:off x="990520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4" name="Ellipse 1083">
                <a:extLst>
                  <a:ext uri="{FF2B5EF4-FFF2-40B4-BE49-F238E27FC236}">
                    <a16:creationId xmlns:a16="http://schemas.microsoft.com/office/drawing/2014/main" id="{B47405C5-FA16-549B-A94E-57A0B16E6B02}"/>
                  </a:ext>
                </a:extLst>
              </p:cNvPr>
              <p:cNvSpPr/>
              <p:nvPr/>
            </p:nvSpPr>
            <p:spPr>
              <a:xfrm>
                <a:off x="1007982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5" name="Ellipse 1084">
                <a:extLst>
                  <a:ext uri="{FF2B5EF4-FFF2-40B4-BE49-F238E27FC236}">
                    <a16:creationId xmlns:a16="http://schemas.microsoft.com/office/drawing/2014/main" id="{60805224-8142-EF62-E96D-F2488433C6A1}"/>
                  </a:ext>
                </a:extLst>
              </p:cNvPr>
              <p:cNvSpPr/>
              <p:nvPr/>
            </p:nvSpPr>
            <p:spPr>
              <a:xfrm>
                <a:off x="1025443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6" name="Ellipse 1085">
                <a:extLst>
                  <a:ext uri="{FF2B5EF4-FFF2-40B4-BE49-F238E27FC236}">
                    <a16:creationId xmlns:a16="http://schemas.microsoft.com/office/drawing/2014/main" id="{1EFAE582-9898-8D57-7594-9EF87A04DF2F}"/>
                  </a:ext>
                </a:extLst>
              </p:cNvPr>
              <p:cNvSpPr/>
              <p:nvPr/>
            </p:nvSpPr>
            <p:spPr>
              <a:xfrm>
                <a:off x="1042905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7" name="Ellipse 1086">
                <a:extLst>
                  <a:ext uri="{FF2B5EF4-FFF2-40B4-BE49-F238E27FC236}">
                    <a16:creationId xmlns:a16="http://schemas.microsoft.com/office/drawing/2014/main" id="{64E2DEF7-B5CD-F419-DFC8-66C0BD98C8BE}"/>
                  </a:ext>
                </a:extLst>
              </p:cNvPr>
              <p:cNvSpPr/>
              <p:nvPr/>
            </p:nvSpPr>
            <p:spPr>
              <a:xfrm>
                <a:off x="1077828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8" name="Ellipse 1087">
                <a:extLst>
                  <a:ext uri="{FF2B5EF4-FFF2-40B4-BE49-F238E27FC236}">
                    <a16:creationId xmlns:a16="http://schemas.microsoft.com/office/drawing/2014/main" id="{02A16309-099E-4250-DF01-633A8CB3F1C5}"/>
                  </a:ext>
                </a:extLst>
              </p:cNvPr>
              <p:cNvSpPr/>
              <p:nvPr/>
            </p:nvSpPr>
            <p:spPr>
              <a:xfrm>
                <a:off x="1095289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9" name="Ellipse 1088">
                <a:extLst>
                  <a:ext uri="{FF2B5EF4-FFF2-40B4-BE49-F238E27FC236}">
                    <a16:creationId xmlns:a16="http://schemas.microsoft.com/office/drawing/2014/main" id="{7BA061AA-AB55-FAAE-8325-23054679F4A0}"/>
                  </a:ext>
                </a:extLst>
              </p:cNvPr>
              <p:cNvSpPr/>
              <p:nvPr/>
            </p:nvSpPr>
            <p:spPr>
              <a:xfrm>
                <a:off x="1112751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0" name="Ellipse 1089">
                <a:extLst>
                  <a:ext uri="{FF2B5EF4-FFF2-40B4-BE49-F238E27FC236}">
                    <a16:creationId xmlns:a16="http://schemas.microsoft.com/office/drawing/2014/main" id="{B7784B70-5663-0D46-436A-03553EA4AEFA}"/>
                  </a:ext>
                </a:extLst>
              </p:cNvPr>
              <p:cNvSpPr/>
              <p:nvPr/>
            </p:nvSpPr>
            <p:spPr>
              <a:xfrm>
                <a:off x="1130212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1" name="Ellipse 1090">
                <a:extLst>
                  <a:ext uri="{FF2B5EF4-FFF2-40B4-BE49-F238E27FC236}">
                    <a16:creationId xmlns:a16="http://schemas.microsoft.com/office/drawing/2014/main" id="{9725EE86-57C3-198D-19CD-E9FF15959C0A}"/>
                  </a:ext>
                </a:extLst>
              </p:cNvPr>
              <p:cNvSpPr/>
              <p:nvPr/>
            </p:nvSpPr>
            <p:spPr>
              <a:xfrm>
                <a:off x="1147674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2" name="Ellipse 1091">
                <a:extLst>
                  <a:ext uri="{FF2B5EF4-FFF2-40B4-BE49-F238E27FC236}">
                    <a16:creationId xmlns:a16="http://schemas.microsoft.com/office/drawing/2014/main" id="{834AFD0C-D2E5-74CD-168E-6202361C5A54}"/>
                  </a:ext>
                </a:extLst>
              </p:cNvPr>
              <p:cNvSpPr/>
              <p:nvPr/>
            </p:nvSpPr>
            <p:spPr>
              <a:xfrm>
                <a:off x="1165135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3" name="Ellipse 1092">
                <a:extLst>
                  <a:ext uri="{FF2B5EF4-FFF2-40B4-BE49-F238E27FC236}">
                    <a16:creationId xmlns:a16="http://schemas.microsoft.com/office/drawing/2014/main" id="{F76E3BD1-39FF-D204-CC7C-CAB58C8536C1}"/>
                  </a:ext>
                </a:extLst>
              </p:cNvPr>
              <p:cNvSpPr/>
              <p:nvPr/>
            </p:nvSpPr>
            <p:spPr>
              <a:xfrm>
                <a:off x="1182597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4" name="Ellipse 1093">
                <a:extLst>
                  <a:ext uri="{FF2B5EF4-FFF2-40B4-BE49-F238E27FC236}">
                    <a16:creationId xmlns:a16="http://schemas.microsoft.com/office/drawing/2014/main" id="{58CB63BE-2C9D-6995-D0B5-E1D5BE1B983F}"/>
                  </a:ext>
                </a:extLst>
              </p:cNvPr>
              <p:cNvSpPr/>
              <p:nvPr/>
            </p:nvSpPr>
            <p:spPr>
              <a:xfrm>
                <a:off x="7984444"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5" name="Ellipse 1094">
                <a:extLst>
                  <a:ext uri="{FF2B5EF4-FFF2-40B4-BE49-F238E27FC236}">
                    <a16:creationId xmlns:a16="http://schemas.microsoft.com/office/drawing/2014/main" id="{F7D4D9A7-4365-8547-8660-B54772FE9207}"/>
                  </a:ext>
                </a:extLst>
              </p:cNvPr>
              <p:cNvSpPr/>
              <p:nvPr/>
            </p:nvSpPr>
            <p:spPr>
              <a:xfrm>
                <a:off x="815888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6" name="Ellipse 1095">
                <a:extLst>
                  <a:ext uri="{FF2B5EF4-FFF2-40B4-BE49-F238E27FC236}">
                    <a16:creationId xmlns:a16="http://schemas.microsoft.com/office/drawing/2014/main" id="{301EB4AD-2EAF-8F43-B54F-AD990A202E78}"/>
                  </a:ext>
                </a:extLst>
              </p:cNvPr>
              <p:cNvSpPr/>
              <p:nvPr/>
            </p:nvSpPr>
            <p:spPr>
              <a:xfrm>
                <a:off x="833333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7" name="Ellipse 1096">
                <a:extLst>
                  <a:ext uri="{FF2B5EF4-FFF2-40B4-BE49-F238E27FC236}">
                    <a16:creationId xmlns:a16="http://schemas.microsoft.com/office/drawing/2014/main" id="{13796B62-C6E0-FA11-A5EF-45463A8D30BD}"/>
                  </a:ext>
                </a:extLst>
              </p:cNvPr>
              <p:cNvSpPr/>
              <p:nvPr/>
            </p:nvSpPr>
            <p:spPr>
              <a:xfrm>
                <a:off x="8507776"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8" name="Ellipse 1097">
                <a:extLst>
                  <a:ext uri="{FF2B5EF4-FFF2-40B4-BE49-F238E27FC236}">
                    <a16:creationId xmlns:a16="http://schemas.microsoft.com/office/drawing/2014/main" id="{5730E6D0-DF55-5B11-2882-89D035946B8B}"/>
                  </a:ext>
                </a:extLst>
              </p:cNvPr>
              <p:cNvSpPr/>
              <p:nvPr/>
            </p:nvSpPr>
            <p:spPr>
              <a:xfrm>
                <a:off x="8856664"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9" name="Ellipse 1098">
                <a:extLst>
                  <a:ext uri="{FF2B5EF4-FFF2-40B4-BE49-F238E27FC236}">
                    <a16:creationId xmlns:a16="http://schemas.microsoft.com/office/drawing/2014/main" id="{3D339053-B15A-19E2-719B-521CED404BF6}"/>
                  </a:ext>
                </a:extLst>
              </p:cNvPr>
              <p:cNvSpPr/>
              <p:nvPr/>
            </p:nvSpPr>
            <p:spPr>
              <a:xfrm>
                <a:off x="903110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0" name="Ellipse 1099">
                <a:extLst>
                  <a:ext uri="{FF2B5EF4-FFF2-40B4-BE49-F238E27FC236}">
                    <a16:creationId xmlns:a16="http://schemas.microsoft.com/office/drawing/2014/main" id="{E85677F7-4B63-4570-EAA1-8AED704FA471}"/>
                  </a:ext>
                </a:extLst>
              </p:cNvPr>
              <p:cNvSpPr/>
              <p:nvPr/>
            </p:nvSpPr>
            <p:spPr>
              <a:xfrm>
                <a:off x="920555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1" name="Ellipse 1100">
                <a:extLst>
                  <a:ext uri="{FF2B5EF4-FFF2-40B4-BE49-F238E27FC236}">
                    <a16:creationId xmlns:a16="http://schemas.microsoft.com/office/drawing/2014/main" id="{EE2D3139-DAC4-652D-C156-09AE1C461376}"/>
                  </a:ext>
                </a:extLst>
              </p:cNvPr>
              <p:cNvSpPr/>
              <p:nvPr/>
            </p:nvSpPr>
            <p:spPr>
              <a:xfrm>
                <a:off x="9379996"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2" name="Ellipse 1101">
                <a:extLst>
                  <a:ext uri="{FF2B5EF4-FFF2-40B4-BE49-F238E27FC236}">
                    <a16:creationId xmlns:a16="http://schemas.microsoft.com/office/drawing/2014/main" id="{45FFBDFF-0407-B675-0D60-EDE5F9DB1EEB}"/>
                  </a:ext>
                </a:extLst>
              </p:cNvPr>
              <p:cNvSpPr/>
              <p:nvPr/>
            </p:nvSpPr>
            <p:spPr>
              <a:xfrm>
                <a:off x="9554440"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3" name="Ellipse 1102">
                <a:extLst>
                  <a:ext uri="{FF2B5EF4-FFF2-40B4-BE49-F238E27FC236}">
                    <a16:creationId xmlns:a16="http://schemas.microsoft.com/office/drawing/2014/main" id="{85EE56FA-25D5-9D32-3099-94D33261215A}"/>
                  </a:ext>
                </a:extLst>
              </p:cNvPr>
              <p:cNvSpPr/>
              <p:nvPr/>
            </p:nvSpPr>
            <p:spPr>
              <a:xfrm>
                <a:off x="990332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4" name="Ellipse 1103">
                <a:extLst>
                  <a:ext uri="{FF2B5EF4-FFF2-40B4-BE49-F238E27FC236}">
                    <a16:creationId xmlns:a16="http://schemas.microsoft.com/office/drawing/2014/main" id="{D1731372-E626-3FA0-5A39-59BE0B530EA1}"/>
                  </a:ext>
                </a:extLst>
              </p:cNvPr>
              <p:cNvSpPr/>
              <p:nvPr/>
            </p:nvSpPr>
            <p:spPr>
              <a:xfrm>
                <a:off x="1007777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5" name="Ellipse 1104">
                <a:extLst>
                  <a:ext uri="{FF2B5EF4-FFF2-40B4-BE49-F238E27FC236}">
                    <a16:creationId xmlns:a16="http://schemas.microsoft.com/office/drawing/2014/main" id="{FF7F58B9-335D-8AA2-FD7C-0FDB7ECE6FB0}"/>
                  </a:ext>
                </a:extLst>
              </p:cNvPr>
              <p:cNvSpPr/>
              <p:nvPr/>
            </p:nvSpPr>
            <p:spPr>
              <a:xfrm>
                <a:off x="10252216"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6" name="Ellipse 1105">
                <a:extLst>
                  <a:ext uri="{FF2B5EF4-FFF2-40B4-BE49-F238E27FC236}">
                    <a16:creationId xmlns:a16="http://schemas.microsoft.com/office/drawing/2014/main" id="{EF6A8AB2-56A7-647F-51A2-7233B6AD1866}"/>
                  </a:ext>
                </a:extLst>
              </p:cNvPr>
              <p:cNvSpPr/>
              <p:nvPr/>
            </p:nvSpPr>
            <p:spPr>
              <a:xfrm>
                <a:off x="10426660"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7" name="Ellipse 1106">
                <a:extLst>
                  <a:ext uri="{FF2B5EF4-FFF2-40B4-BE49-F238E27FC236}">
                    <a16:creationId xmlns:a16="http://schemas.microsoft.com/office/drawing/2014/main" id="{5145484C-5C75-061E-A740-08FA9DFD8F77}"/>
                  </a:ext>
                </a:extLst>
              </p:cNvPr>
              <p:cNvSpPr/>
              <p:nvPr/>
            </p:nvSpPr>
            <p:spPr>
              <a:xfrm>
                <a:off x="10601104"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8" name="Ellipse 1107">
                <a:extLst>
                  <a:ext uri="{FF2B5EF4-FFF2-40B4-BE49-F238E27FC236}">
                    <a16:creationId xmlns:a16="http://schemas.microsoft.com/office/drawing/2014/main" id="{DCE4AFFD-5B59-3855-772F-FD08DAFFFA29}"/>
                  </a:ext>
                </a:extLst>
              </p:cNvPr>
              <p:cNvSpPr/>
              <p:nvPr/>
            </p:nvSpPr>
            <p:spPr>
              <a:xfrm>
                <a:off x="1077554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9" name="Ellipse 1108">
                <a:extLst>
                  <a:ext uri="{FF2B5EF4-FFF2-40B4-BE49-F238E27FC236}">
                    <a16:creationId xmlns:a16="http://schemas.microsoft.com/office/drawing/2014/main" id="{CFADFBC9-7478-E7F3-4F94-956CCFA75D45}"/>
                  </a:ext>
                </a:extLst>
              </p:cNvPr>
              <p:cNvSpPr/>
              <p:nvPr/>
            </p:nvSpPr>
            <p:spPr>
              <a:xfrm>
                <a:off x="1094999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0" name="Ellipse 1109">
                <a:extLst>
                  <a:ext uri="{FF2B5EF4-FFF2-40B4-BE49-F238E27FC236}">
                    <a16:creationId xmlns:a16="http://schemas.microsoft.com/office/drawing/2014/main" id="{A552D535-21AF-B4F1-66C1-9CB2E58707CD}"/>
                  </a:ext>
                </a:extLst>
              </p:cNvPr>
              <p:cNvSpPr/>
              <p:nvPr/>
            </p:nvSpPr>
            <p:spPr>
              <a:xfrm>
                <a:off x="11124436"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1" name="Ellipse 1110">
                <a:extLst>
                  <a:ext uri="{FF2B5EF4-FFF2-40B4-BE49-F238E27FC236}">
                    <a16:creationId xmlns:a16="http://schemas.microsoft.com/office/drawing/2014/main" id="{443C4375-7443-E6ED-1051-3A230CA71171}"/>
                  </a:ext>
                </a:extLst>
              </p:cNvPr>
              <p:cNvSpPr/>
              <p:nvPr/>
            </p:nvSpPr>
            <p:spPr>
              <a:xfrm>
                <a:off x="11298880"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2" name="Ellipse 1111">
                <a:extLst>
                  <a:ext uri="{FF2B5EF4-FFF2-40B4-BE49-F238E27FC236}">
                    <a16:creationId xmlns:a16="http://schemas.microsoft.com/office/drawing/2014/main" id="{8C0C6261-0A09-3DD7-FC26-6310DC482369}"/>
                  </a:ext>
                </a:extLst>
              </p:cNvPr>
              <p:cNvSpPr/>
              <p:nvPr/>
            </p:nvSpPr>
            <p:spPr>
              <a:xfrm>
                <a:off x="1164776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3" name="Ellipse 1112">
                <a:extLst>
                  <a:ext uri="{FF2B5EF4-FFF2-40B4-BE49-F238E27FC236}">
                    <a16:creationId xmlns:a16="http://schemas.microsoft.com/office/drawing/2014/main" id="{5A0BD78C-719C-B901-817D-446C25FB0E6F}"/>
                  </a:ext>
                </a:extLst>
              </p:cNvPr>
              <p:cNvSpPr/>
              <p:nvPr/>
            </p:nvSpPr>
            <p:spPr>
              <a:xfrm>
                <a:off x="1182221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4" name="Ellipse 1113">
                <a:extLst>
                  <a:ext uri="{FF2B5EF4-FFF2-40B4-BE49-F238E27FC236}">
                    <a16:creationId xmlns:a16="http://schemas.microsoft.com/office/drawing/2014/main" id="{F3BAB43E-2C4F-9C01-B4BB-3D00FDFFC7DA}"/>
                  </a:ext>
                </a:extLst>
              </p:cNvPr>
              <p:cNvSpPr/>
              <p:nvPr/>
            </p:nvSpPr>
            <p:spPr>
              <a:xfrm>
                <a:off x="11996665"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5" name="Ellipse 1114">
                <a:extLst>
                  <a:ext uri="{FF2B5EF4-FFF2-40B4-BE49-F238E27FC236}">
                    <a16:creationId xmlns:a16="http://schemas.microsoft.com/office/drawing/2014/main" id="{80F8565A-6AC6-5885-4F9E-FD98E80CF941}"/>
                  </a:ext>
                </a:extLst>
              </p:cNvPr>
              <p:cNvSpPr/>
              <p:nvPr/>
            </p:nvSpPr>
            <p:spPr>
              <a:xfrm>
                <a:off x="815905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6" name="Ellipse 1115">
                <a:extLst>
                  <a:ext uri="{FF2B5EF4-FFF2-40B4-BE49-F238E27FC236}">
                    <a16:creationId xmlns:a16="http://schemas.microsoft.com/office/drawing/2014/main" id="{633C5559-3497-A4E1-57BB-1A29FA477667}"/>
                  </a:ext>
                </a:extLst>
              </p:cNvPr>
              <p:cNvSpPr/>
              <p:nvPr/>
            </p:nvSpPr>
            <p:spPr>
              <a:xfrm>
                <a:off x="833367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7" name="Ellipse 1116">
                <a:extLst>
                  <a:ext uri="{FF2B5EF4-FFF2-40B4-BE49-F238E27FC236}">
                    <a16:creationId xmlns:a16="http://schemas.microsoft.com/office/drawing/2014/main" id="{13BA5688-F16E-53F8-E893-1017C0E7D332}"/>
                  </a:ext>
                </a:extLst>
              </p:cNvPr>
              <p:cNvSpPr/>
              <p:nvPr/>
            </p:nvSpPr>
            <p:spPr>
              <a:xfrm>
                <a:off x="850828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8" name="Ellipse 1117">
                <a:extLst>
                  <a:ext uri="{FF2B5EF4-FFF2-40B4-BE49-F238E27FC236}">
                    <a16:creationId xmlns:a16="http://schemas.microsoft.com/office/drawing/2014/main" id="{5DD8A442-62FC-CDA2-828C-1BD6ADD7AD9B}"/>
                  </a:ext>
                </a:extLst>
              </p:cNvPr>
              <p:cNvSpPr/>
              <p:nvPr/>
            </p:nvSpPr>
            <p:spPr>
              <a:xfrm>
                <a:off x="868290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9" name="Ellipse 1118">
                <a:extLst>
                  <a:ext uri="{FF2B5EF4-FFF2-40B4-BE49-F238E27FC236}">
                    <a16:creationId xmlns:a16="http://schemas.microsoft.com/office/drawing/2014/main" id="{5247FB79-D737-8D58-9A8E-30EF933C392C}"/>
                  </a:ext>
                </a:extLst>
              </p:cNvPr>
              <p:cNvSpPr/>
              <p:nvPr/>
            </p:nvSpPr>
            <p:spPr>
              <a:xfrm>
                <a:off x="885751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0" name="Ellipse 1119">
                <a:extLst>
                  <a:ext uri="{FF2B5EF4-FFF2-40B4-BE49-F238E27FC236}">
                    <a16:creationId xmlns:a16="http://schemas.microsoft.com/office/drawing/2014/main" id="{C8291660-3F39-9CDE-6525-81CFD21BCB8D}"/>
                  </a:ext>
                </a:extLst>
              </p:cNvPr>
              <p:cNvSpPr/>
              <p:nvPr/>
            </p:nvSpPr>
            <p:spPr>
              <a:xfrm>
                <a:off x="903213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1" name="Ellipse 1120">
                <a:extLst>
                  <a:ext uri="{FF2B5EF4-FFF2-40B4-BE49-F238E27FC236}">
                    <a16:creationId xmlns:a16="http://schemas.microsoft.com/office/drawing/2014/main" id="{DA1EA177-C3FA-899F-83AA-E48C99C66EC2}"/>
                  </a:ext>
                </a:extLst>
              </p:cNvPr>
              <p:cNvSpPr/>
              <p:nvPr/>
            </p:nvSpPr>
            <p:spPr>
              <a:xfrm>
                <a:off x="938136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2" name="Ellipse 1121">
                <a:extLst>
                  <a:ext uri="{FF2B5EF4-FFF2-40B4-BE49-F238E27FC236}">
                    <a16:creationId xmlns:a16="http://schemas.microsoft.com/office/drawing/2014/main" id="{A93DC598-D991-56EF-0A85-A1D72E4D8E7F}"/>
                  </a:ext>
                </a:extLst>
              </p:cNvPr>
              <p:cNvSpPr/>
              <p:nvPr/>
            </p:nvSpPr>
            <p:spPr>
              <a:xfrm>
                <a:off x="955597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3" name="Ellipse 1122">
                <a:extLst>
                  <a:ext uri="{FF2B5EF4-FFF2-40B4-BE49-F238E27FC236}">
                    <a16:creationId xmlns:a16="http://schemas.microsoft.com/office/drawing/2014/main" id="{0B54776F-F4FE-78E4-0FFD-D35A373C18B0}"/>
                  </a:ext>
                </a:extLst>
              </p:cNvPr>
              <p:cNvSpPr/>
              <p:nvPr/>
            </p:nvSpPr>
            <p:spPr>
              <a:xfrm>
                <a:off x="973059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4" name="Ellipse 1123">
                <a:extLst>
                  <a:ext uri="{FF2B5EF4-FFF2-40B4-BE49-F238E27FC236}">
                    <a16:creationId xmlns:a16="http://schemas.microsoft.com/office/drawing/2014/main" id="{FE6592C4-45D2-767B-FC43-8D86C087BE24}"/>
                  </a:ext>
                </a:extLst>
              </p:cNvPr>
              <p:cNvSpPr/>
              <p:nvPr/>
            </p:nvSpPr>
            <p:spPr>
              <a:xfrm>
                <a:off x="990520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5" name="Ellipse 1124">
                <a:extLst>
                  <a:ext uri="{FF2B5EF4-FFF2-40B4-BE49-F238E27FC236}">
                    <a16:creationId xmlns:a16="http://schemas.microsoft.com/office/drawing/2014/main" id="{F1B070A1-C527-0A6F-24E6-4A13B3FF78E4}"/>
                  </a:ext>
                </a:extLst>
              </p:cNvPr>
              <p:cNvSpPr/>
              <p:nvPr/>
            </p:nvSpPr>
            <p:spPr>
              <a:xfrm>
                <a:off x="1007982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6" name="Ellipse 1125">
                <a:extLst>
                  <a:ext uri="{FF2B5EF4-FFF2-40B4-BE49-F238E27FC236}">
                    <a16:creationId xmlns:a16="http://schemas.microsoft.com/office/drawing/2014/main" id="{06C0DA60-F25A-4D49-0565-1645337A71F7}"/>
                  </a:ext>
                </a:extLst>
              </p:cNvPr>
              <p:cNvSpPr/>
              <p:nvPr/>
            </p:nvSpPr>
            <p:spPr>
              <a:xfrm>
                <a:off x="1025443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7" name="Ellipse 1126">
                <a:extLst>
                  <a:ext uri="{FF2B5EF4-FFF2-40B4-BE49-F238E27FC236}">
                    <a16:creationId xmlns:a16="http://schemas.microsoft.com/office/drawing/2014/main" id="{30099F86-5FD7-4332-2CBC-86135716EED2}"/>
                  </a:ext>
                </a:extLst>
              </p:cNvPr>
              <p:cNvSpPr/>
              <p:nvPr/>
            </p:nvSpPr>
            <p:spPr>
              <a:xfrm>
                <a:off x="1042905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8" name="Ellipse 1127">
                <a:extLst>
                  <a:ext uri="{FF2B5EF4-FFF2-40B4-BE49-F238E27FC236}">
                    <a16:creationId xmlns:a16="http://schemas.microsoft.com/office/drawing/2014/main" id="{44535556-893C-FA65-5E55-60431FFE4C86}"/>
                  </a:ext>
                </a:extLst>
              </p:cNvPr>
              <p:cNvSpPr/>
              <p:nvPr/>
            </p:nvSpPr>
            <p:spPr>
              <a:xfrm>
                <a:off x="1060366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9" name="Ellipse 1128">
                <a:extLst>
                  <a:ext uri="{FF2B5EF4-FFF2-40B4-BE49-F238E27FC236}">
                    <a16:creationId xmlns:a16="http://schemas.microsoft.com/office/drawing/2014/main" id="{654461AD-5F04-9072-7FB3-421EFE086554}"/>
                  </a:ext>
                </a:extLst>
              </p:cNvPr>
              <p:cNvSpPr/>
              <p:nvPr/>
            </p:nvSpPr>
            <p:spPr>
              <a:xfrm>
                <a:off x="1077828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0" name="Ellipse 1129">
                <a:extLst>
                  <a:ext uri="{FF2B5EF4-FFF2-40B4-BE49-F238E27FC236}">
                    <a16:creationId xmlns:a16="http://schemas.microsoft.com/office/drawing/2014/main" id="{EE0CD8E3-C1BF-63C5-A78B-52F6ECD73ED8}"/>
                  </a:ext>
                </a:extLst>
              </p:cNvPr>
              <p:cNvSpPr/>
              <p:nvPr/>
            </p:nvSpPr>
            <p:spPr>
              <a:xfrm>
                <a:off x="1095289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1" name="Ellipse 1130">
                <a:extLst>
                  <a:ext uri="{FF2B5EF4-FFF2-40B4-BE49-F238E27FC236}">
                    <a16:creationId xmlns:a16="http://schemas.microsoft.com/office/drawing/2014/main" id="{4988D0CB-D42B-3B2F-12C7-523856EEE3F0}"/>
                  </a:ext>
                </a:extLst>
              </p:cNvPr>
              <p:cNvSpPr/>
              <p:nvPr/>
            </p:nvSpPr>
            <p:spPr>
              <a:xfrm>
                <a:off x="1112751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2" name="Ellipse 1131">
                <a:extLst>
                  <a:ext uri="{FF2B5EF4-FFF2-40B4-BE49-F238E27FC236}">
                    <a16:creationId xmlns:a16="http://schemas.microsoft.com/office/drawing/2014/main" id="{19DF04C3-618A-E9F6-AA5E-3104C4DC8EF3}"/>
                  </a:ext>
                </a:extLst>
              </p:cNvPr>
              <p:cNvSpPr/>
              <p:nvPr/>
            </p:nvSpPr>
            <p:spPr>
              <a:xfrm>
                <a:off x="1147674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3" name="Ellipse 1132">
                <a:extLst>
                  <a:ext uri="{FF2B5EF4-FFF2-40B4-BE49-F238E27FC236}">
                    <a16:creationId xmlns:a16="http://schemas.microsoft.com/office/drawing/2014/main" id="{7E6D4E53-7023-A7F1-237E-ECFE6CB714B5}"/>
                  </a:ext>
                </a:extLst>
              </p:cNvPr>
              <p:cNvSpPr/>
              <p:nvPr/>
            </p:nvSpPr>
            <p:spPr>
              <a:xfrm>
                <a:off x="1165135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4" name="Ellipse 1133">
                <a:extLst>
                  <a:ext uri="{FF2B5EF4-FFF2-40B4-BE49-F238E27FC236}">
                    <a16:creationId xmlns:a16="http://schemas.microsoft.com/office/drawing/2014/main" id="{82CAB556-3545-23C3-A749-C19A833562B9}"/>
                  </a:ext>
                </a:extLst>
              </p:cNvPr>
              <p:cNvSpPr/>
              <p:nvPr/>
            </p:nvSpPr>
            <p:spPr>
              <a:xfrm>
                <a:off x="1182597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5" name="Ellipse 1134">
                <a:extLst>
                  <a:ext uri="{FF2B5EF4-FFF2-40B4-BE49-F238E27FC236}">
                    <a16:creationId xmlns:a16="http://schemas.microsoft.com/office/drawing/2014/main" id="{716E5546-CDD6-847B-0209-E4F1E9F523BA}"/>
                  </a:ext>
                </a:extLst>
              </p:cNvPr>
              <p:cNvSpPr/>
              <p:nvPr/>
            </p:nvSpPr>
            <p:spPr>
              <a:xfrm>
                <a:off x="1200058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6" name="Ellipse 1135">
                <a:extLst>
                  <a:ext uri="{FF2B5EF4-FFF2-40B4-BE49-F238E27FC236}">
                    <a16:creationId xmlns:a16="http://schemas.microsoft.com/office/drawing/2014/main" id="{B115EF37-7537-1454-AA96-AB104F50B891}"/>
                  </a:ext>
                </a:extLst>
              </p:cNvPr>
              <p:cNvSpPr/>
              <p:nvPr/>
            </p:nvSpPr>
            <p:spPr>
              <a:xfrm>
                <a:off x="7984444"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7" name="Ellipse 1136">
                <a:extLst>
                  <a:ext uri="{FF2B5EF4-FFF2-40B4-BE49-F238E27FC236}">
                    <a16:creationId xmlns:a16="http://schemas.microsoft.com/office/drawing/2014/main" id="{32F5635D-EC02-3065-E610-80D82D2C8E9D}"/>
                  </a:ext>
                </a:extLst>
              </p:cNvPr>
              <p:cNvSpPr/>
              <p:nvPr/>
            </p:nvSpPr>
            <p:spPr>
              <a:xfrm>
                <a:off x="815888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8" name="Ellipse 1137">
                <a:extLst>
                  <a:ext uri="{FF2B5EF4-FFF2-40B4-BE49-F238E27FC236}">
                    <a16:creationId xmlns:a16="http://schemas.microsoft.com/office/drawing/2014/main" id="{E5C4C5E3-7956-4AE0-6C3B-B8AC3286CBF1}"/>
                  </a:ext>
                </a:extLst>
              </p:cNvPr>
              <p:cNvSpPr/>
              <p:nvPr/>
            </p:nvSpPr>
            <p:spPr>
              <a:xfrm>
                <a:off x="8507776"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9" name="Ellipse 1138">
                <a:extLst>
                  <a:ext uri="{FF2B5EF4-FFF2-40B4-BE49-F238E27FC236}">
                    <a16:creationId xmlns:a16="http://schemas.microsoft.com/office/drawing/2014/main" id="{1843ACDC-8632-3949-6F0C-49A67F40FB81}"/>
                  </a:ext>
                </a:extLst>
              </p:cNvPr>
              <p:cNvSpPr/>
              <p:nvPr/>
            </p:nvSpPr>
            <p:spPr>
              <a:xfrm>
                <a:off x="8682220"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0" name="Ellipse 1139">
                <a:extLst>
                  <a:ext uri="{FF2B5EF4-FFF2-40B4-BE49-F238E27FC236}">
                    <a16:creationId xmlns:a16="http://schemas.microsoft.com/office/drawing/2014/main" id="{6F84C25A-8D06-1CCB-E2D0-38040481C053}"/>
                  </a:ext>
                </a:extLst>
              </p:cNvPr>
              <p:cNvSpPr/>
              <p:nvPr/>
            </p:nvSpPr>
            <p:spPr>
              <a:xfrm>
                <a:off x="903110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1" name="Ellipse 1140">
                <a:extLst>
                  <a:ext uri="{FF2B5EF4-FFF2-40B4-BE49-F238E27FC236}">
                    <a16:creationId xmlns:a16="http://schemas.microsoft.com/office/drawing/2014/main" id="{E7DA811E-32C2-A04C-AC20-59C1E5662F3D}"/>
                  </a:ext>
                </a:extLst>
              </p:cNvPr>
              <p:cNvSpPr/>
              <p:nvPr/>
            </p:nvSpPr>
            <p:spPr>
              <a:xfrm>
                <a:off x="9205552"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2" name="Ellipse 1141">
                <a:extLst>
                  <a:ext uri="{FF2B5EF4-FFF2-40B4-BE49-F238E27FC236}">
                    <a16:creationId xmlns:a16="http://schemas.microsoft.com/office/drawing/2014/main" id="{BE557F0E-5109-EAC8-812E-C38D15820895}"/>
                  </a:ext>
                </a:extLst>
              </p:cNvPr>
              <p:cNvSpPr/>
              <p:nvPr/>
            </p:nvSpPr>
            <p:spPr>
              <a:xfrm>
                <a:off x="9379996"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3" name="Ellipse 1142">
                <a:extLst>
                  <a:ext uri="{FF2B5EF4-FFF2-40B4-BE49-F238E27FC236}">
                    <a16:creationId xmlns:a16="http://schemas.microsoft.com/office/drawing/2014/main" id="{B0F40A80-4FA7-1E49-3978-2F2A2C8C41AD}"/>
                  </a:ext>
                </a:extLst>
              </p:cNvPr>
              <p:cNvSpPr/>
              <p:nvPr/>
            </p:nvSpPr>
            <p:spPr>
              <a:xfrm>
                <a:off x="9554440"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4" name="Ellipse 1143">
                <a:extLst>
                  <a:ext uri="{FF2B5EF4-FFF2-40B4-BE49-F238E27FC236}">
                    <a16:creationId xmlns:a16="http://schemas.microsoft.com/office/drawing/2014/main" id="{E7877FB0-DC5A-49EB-32DB-7A4A45545EA8}"/>
                  </a:ext>
                </a:extLst>
              </p:cNvPr>
              <p:cNvSpPr/>
              <p:nvPr/>
            </p:nvSpPr>
            <p:spPr>
              <a:xfrm>
                <a:off x="990332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5" name="Ellipse 1144">
                <a:extLst>
                  <a:ext uri="{FF2B5EF4-FFF2-40B4-BE49-F238E27FC236}">
                    <a16:creationId xmlns:a16="http://schemas.microsoft.com/office/drawing/2014/main" id="{A5F6A7C6-D058-5826-6B47-39562A2A1DD1}"/>
                  </a:ext>
                </a:extLst>
              </p:cNvPr>
              <p:cNvSpPr/>
              <p:nvPr/>
            </p:nvSpPr>
            <p:spPr>
              <a:xfrm>
                <a:off x="10077772"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6" name="Ellipse 1145">
                <a:extLst>
                  <a:ext uri="{FF2B5EF4-FFF2-40B4-BE49-F238E27FC236}">
                    <a16:creationId xmlns:a16="http://schemas.microsoft.com/office/drawing/2014/main" id="{135C08BE-4A77-E32E-3C9E-9E657A88EAAA}"/>
                  </a:ext>
                </a:extLst>
              </p:cNvPr>
              <p:cNvSpPr/>
              <p:nvPr/>
            </p:nvSpPr>
            <p:spPr>
              <a:xfrm>
                <a:off x="10252216"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7" name="Ellipse 1146">
                <a:extLst>
                  <a:ext uri="{FF2B5EF4-FFF2-40B4-BE49-F238E27FC236}">
                    <a16:creationId xmlns:a16="http://schemas.microsoft.com/office/drawing/2014/main" id="{938AE457-9682-4440-243D-587EF08305F6}"/>
                  </a:ext>
                </a:extLst>
              </p:cNvPr>
              <p:cNvSpPr/>
              <p:nvPr/>
            </p:nvSpPr>
            <p:spPr>
              <a:xfrm>
                <a:off x="10601104"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8" name="Ellipse 1147">
                <a:extLst>
                  <a:ext uri="{FF2B5EF4-FFF2-40B4-BE49-F238E27FC236}">
                    <a16:creationId xmlns:a16="http://schemas.microsoft.com/office/drawing/2014/main" id="{F195DC6E-CB13-D3D9-F780-9DF112A201D8}"/>
                  </a:ext>
                </a:extLst>
              </p:cNvPr>
              <p:cNvSpPr/>
              <p:nvPr/>
            </p:nvSpPr>
            <p:spPr>
              <a:xfrm>
                <a:off x="1077554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9" name="Ellipse 1148">
                <a:extLst>
                  <a:ext uri="{FF2B5EF4-FFF2-40B4-BE49-F238E27FC236}">
                    <a16:creationId xmlns:a16="http://schemas.microsoft.com/office/drawing/2014/main" id="{AFD307E4-3836-E305-8E18-3557DF273086}"/>
                  </a:ext>
                </a:extLst>
              </p:cNvPr>
              <p:cNvSpPr/>
              <p:nvPr/>
            </p:nvSpPr>
            <p:spPr>
              <a:xfrm>
                <a:off x="10949992"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0" name="Ellipse 1149">
                <a:extLst>
                  <a:ext uri="{FF2B5EF4-FFF2-40B4-BE49-F238E27FC236}">
                    <a16:creationId xmlns:a16="http://schemas.microsoft.com/office/drawing/2014/main" id="{F1B3369F-B1D4-F464-5083-14C1716D219F}"/>
                  </a:ext>
                </a:extLst>
              </p:cNvPr>
              <p:cNvSpPr/>
              <p:nvPr/>
            </p:nvSpPr>
            <p:spPr>
              <a:xfrm>
                <a:off x="11124436"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1" name="Ellipse 1150">
                <a:extLst>
                  <a:ext uri="{FF2B5EF4-FFF2-40B4-BE49-F238E27FC236}">
                    <a16:creationId xmlns:a16="http://schemas.microsoft.com/office/drawing/2014/main" id="{C5E6F446-CE9B-366C-54DA-C08B5BB9389D}"/>
                  </a:ext>
                </a:extLst>
              </p:cNvPr>
              <p:cNvSpPr/>
              <p:nvPr/>
            </p:nvSpPr>
            <p:spPr>
              <a:xfrm>
                <a:off x="11298880"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2" name="Ellipse 1151">
                <a:extLst>
                  <a:ext uri="{FF2B5EF4-FFF2-40B4-BE49-F238E27FC236}">
                    <a16:creationId xmlns:a16="http://schemas.microsoft.com/office/drawing/2014/main" id="{686353B1-5DFD-478E-93BE-D69416AF82C5}"/>
                  </a:ext>
                </a:extLst>
              </p:cNvPr>
              <p:cNvSpPr/>
              <p:nvPr/>
            </p:nvSpPr>
            <p:spPr>
              <a:xfrm>
                <a:off x="11473324"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3" name="Ellipse 1152">
                <a:extLst>
                  <a:ext uri="{FF2B5EF4-FFF2-40B4-BE49-F238E27FC236}">
                    <a16:creationId xmlns:a16="http://schemas.microsoft.com/office/drawing/2014/main" id="{2AF8BEE7-AC64-95FF-ECC8-B5B1BD0822BD}"/>
                  </a:ext>
                </a:extLst>
              </p:cNvPr>
              <p:cNvSpPr/>
              <p:nvPr/>
            </p:nvSpPr>
            <p:spPr>
              <a:xfrm>
                <a:off x="1164776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4" name="Ellipse 1153">
                <a:extLst>
                  <a:ext uri="{FF2B5EF4-FFF2-40B4-BE49-F238E27FC236}">
                    <a16:creationId xmlns:a16="http://schemas.microsoft.com/office/drawing/2014/main" id="{60816D59-5FBC-E254-2319-9463B5C2C7D5}"/>
                  </a:ext>
                </a:extLst>
              </p:cNvPr>
              <p:cNvSpPr/>
              <p:nvPr/>
            </p:nvSpPr>
            <p:spPr>
              <a:xfrm>
                <a:off x="11996665"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5" name="Ellipse 1154">
                <a:extLst>
                  <a:ext uri="{FF2B5EF4-FFF2-40B4-BE49-F238E27FC236}">
                    <a16:creationId xmlns:a16="http://schemas.microsoft.com/office/drawing/2014/main" id="{C50F06D7-437A-166C-2E26-B486EAD133EF}"/>
                  </a:ext>
                </a:extLst>
              </p:cNvPr>
              <p:cNvSpPr/>
              <p:nvPr/>
            </p:nvSpPr>
            <p:spPr>
              <a:xfrm>
                <a:off x="798444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6" name="Ellipse 1155">
                <a:extLst>
                  <a:ext uri="{FF2B5EF4-FFF2-40B4-BE49-F238E27FC236}">
                    <a16:creationId xmlns:a16="http://schemas.microsoft.com/office/drawing/2014/main" id="{3689C0A3-2116-83E3-C458-1394A2FD707D}"/>
                  </a:ext>
                </a:extLst>
              </p:cNvPr>
              <p:cNvSpPr/>
              <p:nvPr/>
            </p:nvSpPr>
            <p:spPr>
              <a:xfrm>
                <a:off x="815905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7" name="Ellipse 1156">
                <a:extLst>
                  <a:ext uri="{FF2B5EF4-FFF2-40B4-BE49-F238E27FC236}">
                    <a16:creationId xmlns:a16="http://schemas.microsoft.com/office/drawing/2014/main" id="{4332FDB7-7AE6-F538-AC2E-8588BC4D28BB}"/>
                  </a:ext>
                </a:extLst>
              </p:cNvPr>
              <p:cNvSpPr/>
              <p:nvPr/>
            </p:nvSpPr>
            <p:spPr>
              <a:xfrm>
                <a:off x="833367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8" name="Ellipse 1157">
                <a:extLst>
                  <a:ext uri="{FF2B5EF4-FFF2-40B4-BE49-F238E27FC236}">
                    <a16:creationId xmlns:a16="http://schemas.microsoft.com/office/drawing/2014/main" id="{A0E1B490-288A-87DE-8D54-1D4794815B8D}"/>
                  </a:ext>
                </a:extLst>
              </p:cNvPr>
              <p:cNvSpPr/>
              <p:nvPr/>
            </p:nvSpPr>
            <p:spPr>
              <a:xfrm>
                <a:off x="850828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9" name="Ellipse 1158">
                <a:extLst>
                  <a:ext uri="{FF2B5EF4-FFF2-40B4-BE49-F238E27FC236}">
                    <a16:creationId xmlns:a16="http://schemas.microsoft.com/office/drawing/2014/main" id="{0D074C60-7B04-BA07-C54A-A3D9FC9B2CEF}"/>
                  </a:ext>
                </a:extLst>
              </p:cNvPr>
              <p:cNvSpPr/>
              <p:nvPr/>
            </p:nvSpPr>
            <p:spPr>
              <a:xfrm>
                <a:off x="868290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0" name="Ellipse 1159">
                <a:extLst>
                  <a:ext uri="{FF2B5EF4-FFF2-40B4-BE49-F238E27FC236}">
                    <a16:creationId xmlns:a16="http://schemas.microsoft.com/office/drawing/2014/main" id="{0A25516B-7F6C-845A-4BB6-06CC722058D7}"/>
                  </a:ext>
                </a:extLst>
              </p:cNvPr>
              <p:cNvSpPr/>
              <p:nvPr/>
            </p:nvSpPr>
            <p:spPr>
              <a:xfrm>
                <a:off x="885751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1" name="Ellipse 1160">
                <a:extLst>
                  <a:ext uri="{FF2B5EF4-FFF2-40B4-BE49-F238E27FC236}">
                    <a16:creationId xmlns:a16="http://schemas.microsoft.com/office/drawing/2014/main" id="{0C9AAE32-38F6-79FC-328D-E5271C134514}"/>
                  </a:ext>
                </a:extLst>
              </p:cNvPr>
              <p:cNvSpPr/>
              <p:nvPr/>
            </p:nvSpPr>
            <p:spPr>
              <a:xfrm>
                <a:off x="903213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2" name="Ellipse 1161">
                <a:extLst>
                  <a:ext uri="{FF2B5EF4-FFF2-40B4-BE49-F238E27FC236}">
                    <a16:creationId xmlns:a16="http://schemas.microsoft.com/office/drawing/2014/main" id="{41D36FBC-A3C2-AAB9-CC2E-620114569A56}"/>
                  </a:ext>
                </a:extLst>
              </p:cNvPr>
              <p:cNvSpPr/>
              <p:nvPr/>
            </p:nvSpPr>
            <p:spPr>
              <a:xfrm>
                <a:off x="920674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3" name="Ellipse 1162">
                <a:extLst>
                  <a:ext uri="{FF2B5EF4-FFF2-40B4-BE49-F238E27FC236}">
                    <a16:creationId xmlns:a16="http://schemas.microsoft.com/office/drawing/2014/main" id="{4740D482-CFBB-8B5E-7A4C-5089A63EE71E}"/>
                  </a:ext>
                </a:extLst>
              </p:cNvPr>
              <p:cNvSpPr/>
              <p:nvPr/>
            </p:nvSpPr>
            <p:spPr>
              <a:xfrm>
                <a:off x="938136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4" name="Ellipse 1163">
                <a:extLst>
                  <a:ext uri="{FF2B5EF4-FFF2-40B4-BE49-F238E27FC236}">
                    <a16:creationId xmlns:a16="http://schemas.microsoft.com/office/drawing/2014/main" id="{999215A9-F312-2C59-5797-211B0AF61A57}"/>
                  </a:ext>
                </a:extLst>
              </p:cNvPr>
              <p:cNvSpPr/>
              <p:nvPr/>
            </p:nvSpPr>
            <p:spPr>
              <a:xfrm>
                <a:off x="955597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5" name="Ellipse 1164">
                <a:extLst>
                  <a:ext uri="{FF2B5EF4-FFF2-40B4-BE49-F238E27FC236}">
                    <a16:creationId xmlns:a16="http://schemas.microsoft.com/office/drawing/2014/main" id="{4A68F57D-DB51-C297-EA0F-47CFC0F6BD7B}"/>
                  </a:ext>
                </a:extLst>
              </p:cNvPr>
              <p:cNvSpPr/>
              <p:nvPr/>
            </p:nvSpPr>
            <p:spPr>
              <a:xfrm>
                <a:off x="973059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6" name="Ellipse 1165">
                <a:extLst>
                  <a:ext uri="{FF2B5EF4-FFF2-40B4-BE49-F238E27FC236}">
                    <a16:creationId xmlns:a16="http://schemas.microsoft.com/office/drawing/2014/main" id="{2F4F11CE-77C4-A4E5-724A-05D739CF83BE}"/>
                  </a:ext>
                </a:extLst>
              </p:cNvPr>
              <p:cNvSpPr/>
              <p:nvPr/>
            </p:nvSpPr>
            <p:spPr>
              <a:xfrm>
                <a:off x="990520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7" name="Ellipse 1166">
                <a:extLst>
                  <a:ext uri="{FF2B5EF4-FFF2-40B4-BE49-F238E27FC236}">
                    <a16:creationId xmlns:a16="http://schemas.microsoft.com/office/drawing/2014/main" id="{FE63857E-D8B8-A092-D35F-6928B4FC2FD2}"/>
                  </a:ext>
                </a:extLst>
              </p:cNvPr>
              <p:cNvSpPr/>
              <p:nvPr/>
            </p:nvSpPr>
            <p:spPr>
              <a:xfrm>
                <a:off x="1007982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8" name="Ellipse 1167">
                <a:extLst>
                  <a:ext uri="{FF2B5EF4-FFF2-40B4-BE49-F238E27FC236}">
                    <a16:creationId xmlns:a16="http://schemas.microsoft.com/office/drawing/2014/main" id="{836D95D2-6300-CDDF-A7DA-49F4CF623DAB}"/>
                  </a:ext>
                </a:extLst>
              </p:cNvPr>
              <p:cNvSpPr/>
              <p:nvPr/>
            </p:nvSpPr>
            <p:spPr>
              <a:xfrm>
                <a:off x="1025443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9" name="Ellipse 1168">
                <a:extLst>
                  <a:ext uri="{FF2B5EF4-FFF2-40B4-BE49-F238E27FC236}">
                    <a16:creationId xmlns:a16="http://schemas.microsoft.com/office/drawing/2014/main" id="{E1F60C68-48B2-5D1A-DD77-FE9BA5D84B37}"/>
                  </a:ext>
                </a:extLst>
              </p:cNvPr>
              <p:cNvSpPr/>
              <p:nvPr/>
            </p:nvSpPr>
            <p:spPr>
              <a:xfrm>
                <a:off x="1042905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0" name="Ellipse 1169">
                <a:extLst>
                  <a:ext uri="{FF2B5EF4-FFF2-40B4-BE49-F238E27FC236}">
                    <a16:creationId xmlns:a16="http://schemas.microsoft.com/office/drawing/2014/main" id="{C713FD3E-D862-B21C-A222-8BA67A3010CD}"/>
                  </a:ext>
                </a:extLst>
              </p:cNvPr>
              <p:cNvSpPr/>
              <p:nvPr/>
            </p:nvSpPr>
            <p:spPr>
              <a:xfrm>
                <a:off x="1060366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1" name="Ellipse 1170">
                <a:extLst>
                  <a:ext uri="{FF2B5EF4-FFF2-40B4-BE49-F238E27FC236}">
                    <a16:creationId xmlns:a16="http://schemas.microsoft.com/office/drawing/2014/main" id="{C86CF88E-C73A-9FD7-D258-29BB566C919B}"/>
                  </a:ext>
                </a:extLst>
              </p:cNvPr>
              <p:cNvSpPr/>
              <p:nvPr/>
            </p:nvSpPr>
            <p:spPr>
              <a:xfrm>
                <a:off x="1077828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2" name="Ellipse 1171">
                <a:extLst>
                  <a:ext uri="{FF2B5EF4-FFF2-40B4-BE49-F238E27FC236}">
                    <a16:creationId xmlns:a16="http://schemas.microsoft.com/office/drawing/2014/main" id="{C9476877-9FCD-D285-FD31-9C7B2793DC85}"/>
                  </a:ext>
                </a:extLst>
              </p:cNvPr>
              <p:cNvSpPr/>
              <p:nvPr/>
            </p:nvSpPr>
            <p:spPr>
              <a:xfrm>
                <a:off x="1095289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3" name="Ellipse 1172">
                <a:extLst>
                  <a:ext uri="{FF2B5EF4-FFF2-40B4-BE49-F238E27FC236}">
                    <a16:creationId xmlns:a16="http://schemas.microsoft.com/office/drawing/2014/main" id="{8308C43B-20EE-47BE-171B-A7B9466A854F}"/>
                  </a:ext>
                </a:extLst>
              </p:cNvPr>
              <p:cNvSpPr/>
              <p:nvPr/>
            </p:nvSpPr>
            <p:spPr>
              <a:xfrm>
                <a:off x="1112751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4" name="Ellipse 1173">
                <a:extLst>
                  <a:ext uri="{FF2B5EF4-FFF2-40B4-BE49-F238E27FC236}">
                    <a16:creationId xmlns:a16="http://schemas.microsoft.com/office/drawing/2014/main" id="{B7201C6E-8703-2962-030D-0D4BBA8B7487}"/>
                  </a:ext>
                </a:extLst>
              </p:cNvPr>
              <p:cNvSpPr/>
              <p:nvPr/>
            </p:nvSpPr>
            <p:spPr>
              <a:xfrm>
                <a:off x="1147674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5" name="Ellipse 1174">
                <a:extLst>
                  <a:ext uri="{FF2B5EF4-FFF2-40B4-BE49-F238E27FC236}">
                    <a16:creationId xmlns:a16="http://schemas.microsoft.com/office/drawing/2014/main" id="{D455048B-9B47-C228-7F15-3E0DE10D5A87}"/>
                  </a:ext>
                </a:extLst>
              </p:cNvPr>
              <p:cNvSpPr/>
              <p:nvPr/>
            </p:nvSpPr>
            <p:spPr>
              <a:xfrm>
                <a:off x="1165135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6" name="Ellipse 1175">
                <a:extLst>
                  <a:ext uri="{FF2B5EF4-FFF2-40B4-BE49-F238E27FC236}">
                    <a16:creationId xmlns:a16="http://schemas.microsoft.com/office/drawing/2014/main" id="{38EE7B2B-D761-F107-993F-411D1807E6CC}"/>
                  </a:ext>
                </a:extLst>
              </p:cNvPr>
              <p:cNvSpPr/>
              <p:nvPr/>
            </p:nvSpPr>
            <p:spPr>
              <a:xfrm>
                <a:off x="1182597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7" name="Ellipse 1176">
                <a:extLst>
                  <a:ext uri="{FF2B5EF4-FFF2-40B4-BE49-F238E27FC236}">
                    <a16:creationId xmlns:a16="http://schemas.microsoft.com/office/drawing/2014/main" id="{463C5ABC-4944-6492-BB85-BE2AFCF63A61}"/>
                  </a:ext>
                </a:extLst>
              </p:cNvPr>
              <p:cNvSpPr/>
              <p:nvPr/>
            </p:nvSpPr>
            <p:spPr>
              <a:xfrm>
                <a:off x="1200058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8" name="Ellipse 1177">
                <a:extLst>
                  <a:ext uri="{FF2B5EF4-FFF2-40B4-BE49-F238E27FC236}">
                    <a16:creationId xmlns:a16="http://schemas.microsoft.com/office/drawing/2014/main" id="{727B373A-9AB3-9E42-B7B2-267A7B5DABA7}"/>
                  </a:ext>
                </a:extLst>
              </p:cNvPr>
              <p:cNvSpPr/>
              <p:nvPr/>
            </p:nvSpPr>
            <p:spPr>
              <a:xfrm>
                <a:off x="815888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9" name="Ellipse 1178">
                <a:extLst>
                  <a:ext uri="{FF2B5EF4-FFF2-40B4-BE49-F238E27FC236}">
                    <a16:creationId xmlns:a16="http://schemas.microsoft.com/office/drawing/2014/main" id="{967E75B3-3166-17FD-2449-7FDE3598F20A}"/>
                  </a:ext>
                </a:extLst>
              </p:cNvPr>
              <p:cNvSpPr/>
              <p:nvPr/>
            </p:nvSpPr>
            <p:spPr>
              <a:xfrm>
                <a:off x="833333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0" name="Ellipse 1179">
                <a:extLst>
                  <a:ext uri="{FF2B5EF4-FFF2-40B4-BE49-F238E27FC236}">
                    <a16:creationId xmlns:a16="http://schemas.microsoft.com/office/drawing/2014/main" id="{27C5BC12-1A9A-7B78-6848-B4DBF3A0DCA0}"/>
                  </a:ext>
                </a:extLst>
              </p:cNvPr>
              <p:cNvSpPr/>
              <p:nvPr/>
            </p:nvSpPr>
            <p:spPr>
              <a:xfrm>
                <a:off x="8507776"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1" name="Ellipse 1180">
                <a:extLst>
                  <a:ext uri="{FF2B5EF4-FFF2-40B4-BE49-F238E27FC236}">
                    <a16:creationId xmlns:a16="http://schemas.microsoft.com/office/drawing/2014/main" id="{F8A977ED-6146-209D-F250-A99A8BDC2D51}"/>
                  </a:ext>
                </a:extLst>
              </p:cNvPr>
              <p:cNvSpPr/>
              <p:nvPr/>
            </p:nvSpPr>
            <p:spPr>
              <a:xfrm>
                <a:off x="8682220"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2" name="Ellipse 1181">
                <a:extLst>
                  <a:ext uri="{FF2B5EF4-FFF2-40B4-BE49-F238E27FC236}">
                    <a16:creationId xmlns:a16="http://schemas.microsoft.com/office/drawing/2014/main" id="{D5CD7F27-FC77-48BA-3E3E-A70AF247FE28}"/>
                  </a:ext>
                </a:extLst>
              </p:cNvPr>
              <p:cNvSpPr/>
              <p:nvPr/>
            </p:nvSpPr>
            <p:spPr>
              <a:xfrm>
                <a:off x="8856664"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3" name="Ellipse 1182">
                <a:extLst>
                  <a:ext uri="{FF2B5EF4-FFF2-40B4-BE49-F238E27FC236}">
                    <a16:creationId xmlns:a16="http://schemas.microsoft.com/office/drawing/2014/main" id="{65FE9D49-68C9-A360-95A1-1B63A869CB21}"/>
                  </a:ext>
                </a:extLst>
              </p:cNvPr>
              <p:cNvSpPr/>
              <p:nvPr/>
            </p:nvSpPr>
            <p:spPr>
              <a:xfrm>
                <a:off x="903110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4" name="Ellipse 1183">
                <a:extLst>
                  <a:ext uri="{FF2B5EF4-FFF2-40B4-BE49-F238E27FC236}">
                    <a16:creationId xmlns:a16="http://schemas.microsoft.com/office/drawing/2014/main" id="{E3CF3549-F9DB-1D16-74A8-5535AABC0993}"/>
                  </a:ext>
                </a:extLst>
              </p:cNvPr>
              <p:cNvSpPr/>
              <p:nvPr/>
            </p:nvSpPr>
            <p:spPr>
              <a:xfrm>
                <a:off x="920555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5" name="Ellipse 1184">
                <a:extLst>
                  <a:ext uri="{FF2B5EF4-FFF2-40B4-BE49-F238E27FC236}">
                    <a16:creationId xmlns:a16="http://schemas.microsoft.com/office/drawing/2014/main" id="{4141C7C8-CBFA-6968-F931-EC14445A3DF6}"/>
                  </a:ext>
                </a:extLst>
              </p:cNvPr>
              <p:cNvSpPr/>
              <p:nvPr/>
            </p:nvSpPr>
            <p:spPr>
              <a:xfrm>
                <a:off x="9379996"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6" name="Ellipse 1185">
                <a:extLst>
                  <a:ext uri="{FF2B5EF4-FFF2-40B4-BE49-F238E27FC236}">
                    <a16:creationId xmlns:a16="http://schemas.microsoft.com/office/drawing/2014/main" id="{6BD4982F-0A3F-B148-A74F-3AA73EDE8985}"/>
                  </a:ext>
                </a:extLst>
              </p:cNvPr>
              <p:cNvSpPr/>
              <p:nvPr/>
            </p:nvSpPr>
            <p:spPr>
              <a:xfrm>
                <a:off x="9554440"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7" name="Ellipse 1186">
                <a:extLst>
                  <a:ext uri="{FF2B5EF4-FFF2-40B4-BE49-F238E27FC236}">
                    <a16:creationId xmlns:a16="http://schemas.microsoft.com/office/drawing/2014/main" id="{75001E2A-128C-9441-3839-F8A15B386953}"/>
                  </a:ext>
                </a:extLst>
              </p:cNvPr>
              <p:cNvSpPr/>
              <p:nvPr/>
            </p:nvSpPr>
            <p:spPr>
              <a:xfrm>
                <a:off x="9728884"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8" name="Ellipse 1187">
                <a:extLst>
                  <a:ext uri="{FF2B5EF4-FFF2-40B4-BE49-F238E27FC236}">
                    <a16:creationId xmlns:a16="http://schemas.microsoft.com/office/drawing/2014/main" id="{A3EC85A5-40A4-EA58-7646-A6EB97746987}"/>
                  </a:ext>
                </a:extLst>
              </p:cNvPr>
              <p:cNvSpPr/>
              <p:nvPr/>
            </p:nvSpPr>
            <p:spPr>
              <a:xfrm>
                <a:off x="990332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9" name="Ellipse 1188">
                <a:extLst>
                  <a:ext uri="{FF2B5EF4-FFF2-40B4-BE49-F238E27FC236}">
                    <a16:creationId xmlns:a16="http://schemas.microsoft.com/office/drawing/2014/main" id="{6EF6A441-068E-FDA8-4E2D-F18FD40A81F2}"/>
                  </a:ext>
                </a:extLst>
              </p:cNvPr>
              <p:cNvSpPr/>
              <p:nvPr/>
            </p:nvSpPr>
            <p:spPr>
              <a:xfrm>
                <a:off x="1007777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0" name="Ellipse 1189">
                <a:extLst>
                  <a:ext uri="{FF2B5EF4-FFF2-40B4-BE49-F238E27FC236}">
                    <a16:creationId xmlns:a16="http://schemas.microsoft.com/office/drawing/2014/main" id="{E70D5C5C-237D-26FB-74EB-6E7A1C1D9194}"/>
                  </a:ext>
                </a:extLst>
              </p:cNvPr>
              <p:cNvSpPr/>
              <p:nvPr/>
            </p:nvSpPr>
            <p:spPr>
              <a:xfrm>
                <a:off x="10426660"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1" name="Ellipse 1190">
                <a:extLst>
                  <a:ext uri="{FF2B5EF4-FFF2-40B4-BE49-F238E27FC236}">
                    <a16:creationId xmlns:a16="http://schemas.microsoft.com/office/drawing/2014/main" id="{54AF3728-42B5-50AF-9650-FEB0180151AA}"/>
                  </a:ext>
                </a:extLst>
              </p:cNvPr>
              <p:cNvSpPr/>
              <p:nvPr/>
            </p:nvSpPr>
            <p:spPr>
              <a:xfrm>
                <a:off x="10601104"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2" name="Ellipse 1191">
                <a:extLst>
                  <a:ext uri="{FF2B5EF4-FFF2-40B4-BE49-F238E27FC236}">
                    <a16:creationId xmlns:a16="http://schemas.microsoft.com/office/drawing/2014/main" id="{F1E28469-B879-4796-FEC0-C6435D04B01C}"/>
                  </a:ext>
                </a:extLst>
              </p:cNvPr>
              <p:cNvSpPr/>
              <p:nvPr/>
            </p:nvSpPr>
            <p:spPr>
              <a:xfrm>
                <a:off x="1077554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3" name="Ellipse 1192">
                <a:extLst>
                  <a:ext uri="{FF2B5EF4-FFF2-40B4-BE49-F238E27FC236}">
                    <a16:creationId xmlns:a16="http://schemas.microsoft.com/office/drawing/2014/main" id="{40FC598A-551A-0A04-68F6-03CF20375523}"/>
                  </a:ext>
                </a:extLst>
              </p:cNvPr>
              <p:cNvSpPr/>
              <p:nvPr/>
            </p:nvSpPr>
            <p:spPr>
              <a:xfrm>
                <a:off x="1094999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4" name="Ellipse 1193">
                <a:extLst>
                  <a:ext uri="{FF2B5EF4-FFF2-40B4-BE49-F238E27FC236}">
                    <a16:creationId xmlns:a16="http://schemas.microsoft.com/office/drawing/2014/main" id="{39B2E8E2-C9A0-4B3A-89D5-C44DA5F40986}"/>
                  </a:ext>
                </a:extLst>
              </p:cNvPr>
              <p:cNvSpPr/>
              <p:nvPr/>
            </p:nvSpPr>
            <p:spPr>
              <a:xfrm>
                <a:off x="11124436"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5" name="Ellipse 1194">
                <a:extLst>
                  <a:ext uri="{FF2B5EF4-FFF2-40B4-BE49-F238E27FC236}">
                    <a16:creationId xmlns:a16="http://schemas.microsoft.com/office/drawing/2014/main" id="{EA20DF98-7075-D366-E219-E55231E5225B}"/>
                  </a:ext>
                </a:extLst>
              </p:cNvPr>
              <p:cNvSpPr/>
              <p:nvPr/>
            </p:nvSpPr>
            <p:spPr>
              <a:xfrm>
                <a:off x="11298880"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6" name="Ellipse 1195">
                <a:extLst>
                  <a:ext uri="{FF2B5EF4-FFF2-40B4-BE49-F238E27FC236}">
                    <a16:creationId xmlns:a16="http://schemas.microsoft.com/office/drawing/2014/main" id="{6A91A406-0711-BA27-4117-B37925801D2D}"/>
                  </a:ext>
                </a:extLst>
              </p:cNvPr>
              <p:cNvSpPr/>
              <p:nvPr/>
            </p:nvSpPr>
            <p:spPr>
              <a:xfrm>
                <a:off x="11473324"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7" name="Ellipse 1196">
                <a:extLst>
                  <a:ext uri="{FF2B5EF4-FFF2-40B4-BE49-F238E27FC236}">
                    <a16:creationId xmlns:a16="http://schemas.microsoft.com/office/drawing/2014/main" id="{CFA0A6EB-AC10-6BF6-6ACD-7DA77FFD6168}"/>
                  </a:ext>
                </a:extLst>
              </p:cNvPr>
              <p:cNvSpPr/>
              <p:nvPr/>
            </p:nvSpPr>
            <p:spPr>
              <a:xfrm>
                <a:off x="1164776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8" name="Ellipse 1197">
                <a:extLst>
                  <a:ext uri="{FF2B5EF4-FFF2-40B4-BE49-F238E27FC236}">
                    <a16:creationId xmlns:a16="http://schemas.microsoft.com/office/drawing/2014/main" id="{E01F45B0-FAE6-512F-2918-50CFD3B3FBB6}"/>
                  </a:ext>
                </a:extLst>
              </p:cNvPr>
              <p:cNvSpPr/>
              <p:nvPr/>
            </p:nvSpPr>
            <p:spPr>
              <a:xfrm>
                <a:off x="1182221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9" name="Ellipse 1198">
                <a:extLst>
                  <a:ext uri="{FF2B5EF4-FFF2-40B4-BE49-F238E27FC236}">
                    <a16:creationId xmlns:a16="http://schemas.microsoft.com/office/drawing/2014/main" id="{5C83AAFB-3678-5AB3-7336-B34739B6DB83}"/>
                  </a:ext>
                </a:extLst>
              </p:cNvPr>
              <p:cNvSpPr/>
              <p:nvPr/>
            </p:nvSpPr>
            <p:spPr>
              <a:xfrm>
                <a:off x="11996665"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0" name="Ellipse 1199">
                <a:extLst>
                  <a:ext uri="{FF2B5EF4-FFF2-40B4-BE49-F238E27FC236}">
                    <a16:creationId xmlns:a16="http://schemas.microsoft.com/office/drawing/2014/main" id="{4607F081-B9C8-48BF-C40F-A97C5EDFD711}"/>
                  </a:ext>
                </a:extLst>
              </p:cNvPr>
              <p:cNvSpPr/>
              <p:nvPr/>
            </p:nvSpPr>
            <p:spPr>
              <a:xfrm>
                <a:off x="798444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1" name="Ellipse 1200">
                <a:extLst>
                  <a:ext uri="{FF2B5EF4-FFF2-40B4-BE49-F238E27FC236}">
                    <a16:creationId xmlns:a16="http://schemas.microsoft.com/office/drawing/2014/main" id="{9A5BABE6-517A-0BA2-F216-695ADE739082}"/>
                  </a:ext>
                </a:extLst>
              </p:cNvPr>
              <p:cNvSpPr/>
              <p:nvPr/>
            </p:nvSpPr>
            <p:spPr>
              <a:xfrm>
                <a:off x="815905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2" name="Ellipse 1201">
                <a:extLst>
                  <a:ext uri="{FF2B5EF4-FFF2-40B4-BE49-F238E27FC236}">
                    <a16:creationId xmlns:a16="http://schemas.microsoft.com/office/drawing/2014/main" id="{FD5A4572-40EC-6322-0000-2F7BFCB20694}"/>
                  </a:ext>
                </a:extLst>
              </p:cNvPr>
              <p:cNvSpPr/>
              <p:nvPr/>
            </p:nvSpPr>
            <p:spPr>
              <a:xfrm>
                <a:off x="833367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3" name="Ellipse 1202">
                <a:extLst>
                  <a:ext uri="{FF2B5EF4-FFF2-40B4-BE49-F238E27FC236}">
                    <a16:creationId xmlns:a16="http://schemas.microsoft.com/office/drawing/2014/main" id="{9B7992DD-BBEE-25CC-A66B-F39DD6C56CF5}"/>
                  </a:ext>
                </a:extLst>
              </p:cNvPr>
              <p:cNvSpPr/>
              <p:nvPr/>
            </p:nvSpPr>
            <p:spPr>
              <a:xfrm>
                <a:off x="850828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4" name="Ellipse 1203">
                <a:extLst>
                  <a:ext uri="{FF2B5EF4-FFF2-40B4-BE49-F238E27FC236}">
                    <a16:creationId xmlns:a16="http://schemas.microsoft.com/office/drawing/2014/main" id="{8E69F511-744D-BC45-6BF4-0CDD1C17D71A}"/>
                  </a:ext>
                </a:extLst>
              </p:cNvPr>
              <p:cNvSpPr/>
              <p:nvPr/>
            </p:nvSpPr>
            <p:spPr>
              <a:xfrm>
                <a:off x="885751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5" name="Ellipse 1204">
                <a:extLst>
                  <a:ext uri="{FF2B5EF4-FFF2-40B4-BE49-F238E27FC236}">
                    <a16:creationId xmlns:a16="http://schemas.microsoft.com/office/drawing/2014/main" id="{89C5674D-6F20-7054-BF1D-D880FCC17FB8}"/>
                  </a:ext>
                </a:extLst>
              </p:cNvPr>
              <p:cNvSpPr/>
              <p:nvPr/>
            </p:nvSpPr>
            <p:spPr>
              <a:xfrm>
                <a:off x="903213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6" name="Ellipse 1205">
                <a:extLst>
                  <a:ext uri="{FF2B5EF4-FFF2-40B4-BE49-F238E27FC236}">
                    <a16:creationId xmlns:a16="http://schemas.microsoft.com/office/drawing/2014/main" id="{4B37CB6E-AC84-48D5-EF56-955515697F4A}"/>
                  </a:ext>
                </a:extLst>
              </p:cNvPr>
              <p:cNvSpPr/>
              <p:nvPr/>
            </p:nvSpPr>
            <p:spPr>
              <a:xfrm>
                <a:off x="920674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7" name="Ellipse 1206">
                <a:extLst>
                  <a:ext uri="{FF2B5EF4-FFF2-40B4-BE49-F238E27FC236}">
                    <a16:creationId xmlns:a16="http://schemas.microsoft.com/office/drawing/2014/main" id="{77634E7A-297A-87E2-C3E0-803B1FFDB86D}"/>
                  </a:ext>
                </a:extLst>
              </p:cNvPr>
              <p:cNvSpPr/>
              <p:nvPr/>
            </p:nvSpPr>
            <p:spPr>
              <a:xfrm>
                <a:off x="938136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8" name="Ellipse 1207">
                <a:extLst>
                  <a:ext uri="{FF2B5EF4-FFF2-40B4-BE49-F238E27FC236}">
                    <a16:creationId xmlns:a16="http://schemas.microsoft.com/office/drawing/2014/main" id="{40ED05D5-19A7-4A55-B496-9416C201F608}"/>
                  </a:ext>
                </a:extLst>
              </p:cNvPr>
              <p:cNvSpPr/>
              <p:nvPr/>
            </p:nvSpPr>
            <p:spPr>
              <a:xfrm>
                <a:off x="955597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9" name="Ellipse 1208">
                <a:extLst>
                  <a:ext uri="{FF2B5EF4-FFF2-40B4-BE49-F238E27FC236}">
                    <a16:creationId xmlns:a16="http://schemas.microsoft.com/office/drawing/2014/main" id="{32C43984-EDE1-12BC-0ADC-8BD5DB8E13FE}"/>
                  </a:ext>
                </a:extLst>
              </p:cNvPr>
              <p:cNvSpPr/>
              <p:nvPr/>
            </p:nvSpPr>
            <p:spPr>
              <a:xfrm>
                <a:off x="973059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0" name="Ellipse 1209">
                <a:extLst>
                  <a:ext uri="{FF2B5EF4-FFF2-40B4-BE49-F238E27FC236}">
                    <a16:creationId xmlns:a16="http://schemas.microsoft.com/office/drawing/2014/main" id="{C97CCCBB-DD45-2B4D-3C68-0462AD4959DF}"/>
                  </a:ext>
                </a:extLst>
              </p:cNvPr>
              <p:cNvSpPr/>
              <p:nvPr/>
            </p:nvSpPr>
            <p:spPr>
              <a:xfrm>
                <a:off x="990520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1" name="Ellipse 1210">
                <a:extLst>
                  <a:ext uri="{FF2B5EF4-FFF2-40B4-BE49-F238E27FC236}">
                    <a16:creationId xmlns:a16="http://schemas.microsoft.com/office/drawing/2014/main" id="{0A518509-0F43-EF5A-E4C5-E0D643C32244}"/>
                  </a:ext>
                </a:extLst>
              </p:cNvPr>
              <p:cNvSpPr/>
              <p:nvPr/>
            </p:nvSpPr>
            <p:spPr>
              <a:xfrm>
                <a:off x="1007982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2" name="Ellipse 1211">
                <a:extLst>
                  <a:ext uri="{FF2B5EF4-FFF2-40B4-BE49-F238E27FC236}">
                    <a16:creationId xmlns:a16="http://schemas.microsoft.com/office/drawing/2014/main" id="{10E74718-3417-CA39-B861-F4A2EE10396D}"/>
                  </a:ext>
                </a:extLst>
              </p:cNvPr>
              <p:cNvSpPr/>
              <p:nvPr/>
            </p:nvSpPr>
            <p:spPr>
              <a:xfrm>
                <a:off x="1025443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3" name="Ellipse 1212">
                <a:extLst>
                  <a:ext uri="{FF2B5EF4-FFF2-40B4-BE49-F238E27FC236}">
                    <a16:creationId xmlns:a16="http://schemas.microsoft.com/office/drawing/2014/main" id="{3FA963A6-54D2-71D1-20C4-FA4C3A9CEBE9}"/>
                  </a:ext>
                </a:extLst>
              </p:cNvPr>
              <p:cNvSpPr/>
              <p:nvPr/>
            </p:nvSpPr>
            <p:spPr>
              <a:xfrm>
                <a:off x="1042905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4" name="Ellipse 1213">
                <a:extLst>
                  <a:ext uri="{FF2B5EF4-FFF2-40B4-BE49-F238E27FC236}">
                    <a16:creationId xmlns:a16="http://schemas.microsoft.com/office/drawing/2014/main" id="{7D5A7456-99A0-FC4C-7E14-FC70285E929A}"/>
                  </a:ext>
                </a:extLst>
              </p:cNvPr>
              <p:cNvSpPr/>
              <p:nvPr/>
            </p:nvSpPr>
            <p:spPr>
              <a:xfrm>
                <a:off x="1060366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5" name="Ellipse 1214">
                <a:extLst>
                  <a:ext uri="{FF2B5EF4-FFF2-40B4-BE49-F238E27FC236}">
                    <a16:creationId xmlns:a16="http://schemas.microsoft.com/office/drawing/2014/main" id="{984786D3-5693-F523-8B14-90DAAFC0110F}"/>
                  </a:ext>
                </a:extLst>
              </p:cNvPr>
              <p:cNvSpPr/>
              <p:nvPr/>
            </p:nvSpPr>
            <p:spPr>
              <a:xfrm>
                <a:off x="1095289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6" name="Ellipse 1215">
                <a:extLst>
                  <a:ext uri="{FF2B5EF4-FFF2-40B4-BE49-F238E27FC236}">
                    <a16:creationId xmlns:a16="http://schemas.microsoft.com/office/drawing/2014/main" id="{4A9C905E-E8A7-8AE5-06B2-39A03E1141F5}"/>
                  </a:ext>
                </a:extLst>
              </p:cNvPr>
              <p:cNvSpPr/>
              <p:nvPr/>
            </p:nvSpPr>
            <p:spPr>
              <a:xfrm>
                <a:off x="1112751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7" name="Ellipse 1216">
                <a:extLst>
                  <a:ext uri="{FF2B5EF4-FFF2-40B4-BE49-F238E27FC236}">
                    <a16:creationId xmlns:a16="http://schemas.microsoft.com/office/drawing/2014/main" id="{C99371F9-C334-EDC9-5301-1DE9CB95F5C6}"/>
                  </a:ext>
                </a:extLst>
              </p:cNvPr>
              <p:cNvSpPr/>
              <p:nvPr/>
            </p:nvSpPr>
            <p:spPr>
              <a:xfrm>
                <a:off x="1130212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8" name="Ellipse 1217">
                <a:extLst>
                  <a:ext uri="{FF2B5EF4-FFF2-40B4-BE49-F238E27FC236}">
                    <a16:creationId xmlns:a16="http://schemas.microsoft.com/office/drawing/2014/main" id="{6121BB96-0C2F-EC65-2CD0-56BEE8CDCD8C}"/>
                  </a:ext>
                </a:extLst>
              </p:cNvPr>
              <p:cNvSpPr/>
              <p:nvPr/>
            </p:nvSpPr>
            <p:spPr>
              <a:xfrm>
                <a:off x="1147674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9" name="Ellipse 1218">
                <a:extLst>
                  <a:ext uri="{FF2B5EF4-FFF2-40B4-BE49-F238E27FC236}">
                    <a16:creationId xmlns:a16="http://schemas.microsoft.com/office/drawing/2014/main" id="{5EC73789-E514-0FD0-167F-616E1EAB8976}"/>
                  </a:ext>
                </a:extLst>
              </p:cNvPr>
              <p:cNvSpPr/>
              <p:nvPr/>
            </p:nvSpPr>
            <p:spPr>
              <a:xfrm>
                <a:off x="1165135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0" name="Ellipse 1219">
                <a:extLst>
                  <a:ext uri="{FF2B5EF4-FFF2-40B4-BE49-F238E27FC236}">
                    <a16:creationId xmlns:a16="http://schemas.microsoft.com/office/drawing/2014/main" id="{F911955E-8AA1-41FA-4019-E28354C1D0EA}"/>
                  </a:ext>
                </a:extLst>
              </p:cNvPr>
              <p:cNvSpPr/>
              <p:nvPr/>
            </p:nvSpPr>
            <p:spPr>
              <a:xfrm>
                <a:off x="1200058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1" name="Ellipse 1220">
                <a:extLst>
                  <a:ext uri="{FF2B5EF4-FFF2-40B4-BE49-F238E27FC236}">
                    <a16:creationId xmlns:a16="http://schemas.microsoft.com/office/drawing/2014/main" id="{69CEC376-E9F0-C396-6DD0-72B8EE8E6C18}"/>
                  </a:ext>
                </a:extLst>
              </p:cNvPr>
              <p:cNvSpPr/>
              <p:nvPr/>
            </p:nvSpPr>
            <p:spPr>
              <a:xfrm>
                <a:off x="7984444"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2" name="Ellipse 1221">
                <a:extLst>
                  <a:ext uri="{FF2B5EF4-FFF2-40B4-BE49-F238E27FC236}">
                    <a16:creationId xmlns:a16="http://schemas.microsoft.com/office/drawing/2014/main" id="{1BF4F161-48E1-8BC7-31A8-073750A80501}"/>
                  </a:ext>
                </a:extLst>
              </p:cNvPr>
              <p:cNvSpPr/>
              <p:nvPr/>
            </p:nvSpPr>
            <p:spPr>
              <a:xfrm>
                <a:off x="8333332"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3" name="Ellipse 1222">
                <a:extLst>
                  <a:ext uri="{FF2B5EF4-FFF2-40B4-BE49-F238E27FC236}">
                    <a16:creationId xmlns:a16="http://schemas.microsoft.com/office/drawing/2014/main" id="{52F87D06-1867-FCF8-FA46-943B3A88914A}"/>
                  </a:ext>
                </a:extLst>
              </p:cNvPr>
              <p:cNvSpPr/>
              <p:nvPr/>
            </p:nvSpPr>
            <p:spPr>
              <a:xfrm>
                <a:off x="8507776"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4" name="Ellipse 1223">
                <a:extLst>
                  <a:ext uri="{FF2B5EF4-FFF2-40B4-BE49-F238E27FC236}">
                    <a16:creationId xmlns:a16="http://schemas.microsoft.com/office/drawing/2014/main" id="{418D4721-F1BD-6775-30A4-C094148E9E68}"/>
                  </a:ext>
                </a:extLst>
              </p:cNvPr>
              <p:cNvSpPr/>
              <p:nvPr/>
            </p:nvSpPr>
            <p:spPr>
              <a:xfrm>
                <a:off x="8682220"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5" name="Ellipse 1224">
                <a:extLst>
                  <a:ext uri="{FF2B5EF4-FFF2-40B4-BE49-F238E27FC236}">
                    <a16:creationId xmlns:a16="http://schemas.microsoft.com/office/drawing/2014/main" id="{335042A2-E28F-4F11-B002-CE0EB1D4B7FA}"/>
                  </a:ext>
                </a:extLst>
              </p:cNvPr>
              <p:cNvSpPr/>
              <p:nvPr/>
            </p:nvSpPr>
            <p:spPr>
              <a:xfrm>
                <a:off x="8856664"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6" name="Ellipse 1225">
                <a:extLst>
                  <a:ext uri="{FF2B5EF4-FFF2-40B4-BE49-F238E27FC236}">
                    <a16:creationId xmlns:a16="http://schemas.microsoft.com/office/drawing/2014/main" id="{A2247DA7-9EBE-B590-697A-42276BF2F492}"/>
                  </a:ext>
                </a:extLst>
              </p:cNvPr>
              <p:cNvSpPr/>
              <p:nvPr/>
            </p:nvSpPr>
            <p:spPr>
              <a:xfrm>
                <a:off x="9031108"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7" name="Ellipse 1226">
                <a:extLst>
                  <a:ext uri="{FF2B5EF4-FFF2-40B4-BE49-F238E27FC236}">
                    <a16:creationId xmlns:a16="http://schemas.microsoft.com/office/drawing/2014/main" id="{331007A9-F8B5-8C46-25A8-8EAE68F25195}"/>
                  </a:ext>
                </a:extLst>
              </p:cNvPr>
              <p:cNvSpPr/>
              <p:nvPr/>
            </p:nvSpPr>
            <p:spPr>
              <a:xfrm>
                <a:off x="9205552"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8" name="Ellipse 1227">
                <a:extLst>
                  <a:ext uri="{FF2B5EF4-FFF2-40B4-BE49-F238E27FC236}">
                    <a16:creationId xmlns:a16="http://schemas.microsoft.com/office/drawing/2014/main" id="{87A92C0E-4F06-C4CD-996D-F9E85F7B026C}"/>
                  </a:ext>
                </a:extLst>
              </p:cNvPr>
              <p:cNvSpPr/>
              <p:nvPr/>
            </p:nvSpPr>
            <p:spPr>
              <a:xfrm>
                <a:off x="9554440"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9" name="Ellipse 1228">
                <a:extLst>
                  <a:ext uri="{FF2B5EF4-FFF2-40B4-BE49-F238E27FC236}">
                    <a16:creationId xmlns:a16="http://schemas.microsoft.com/office/drawing/2014/main" id="{9BC9860D-B453-D6B0-DEAE-A348815D1A3F}"/>
                  </a:ext>
                </a:extLst>
              </p:cNvPr>
              <p:cNvSpPr/>
              <p:nvPr/>
            </p:nvSpPr>
            <p:spPr>
              <a:xfrm>
                <a:off x="9903328"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0" name="Ellipse 1229">
                <a:extLst>
                  <a:ext uri="{FF2B5EF4-FFF2-40B4-BE49-F238E27FC236}">
                    <a16:creationId xmlns:a16="http://schemas.microsoft.com/office/drawing/2014/main" id="{2636CBC0-D0C9-A057-76CA-12D83DBDD96B}"/>
                  </a:ext>
                </a:extLst>
              </p:cNvPr>
              <p:cNvSpPr/>
              <p:nvPr/>
            </p:nvSpPr>
            <p:spPr>
              <a:xfrm>
                <a:off x="10077772"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1" name="Ellipse 1230">
                <a:extLst>
                  <a:ext uri="{FF2B5EF4-FFF2-40B4-BE49-F238E27FC236}">
                    <a16:creationId xmlns:a16="http://schemas.microsoft.com/office/drawing/2014/main" id="{045FEC69-73D0-996F-36E5-217BAF434D7B}"/>
                  </a:ext>
                </a:extLst>
              </p:cNvPr>
              <p:cNvSpPr/>
              <p:nvPr/>
            </p:nvSpPr>
            <p:spPr>
              <a:xfrm>
                <a:off x="10252216"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2" name="Ellipse 1231">
                <a:extLst>
                  <a:ext uri="{FF2B5EF4-FFF2-40B4-BE49-F238E27FC236}">
                    <a16:creationId xmlns:a16="http://schemas.microsoft.com/office/drawing/2014/main" id="{56558DA0-5C86-46E9-8364-BBEA4E47A256}"/>
                  </a:ext>
                </a:extLst>
              </p:cNvPr>
              <p:cNvSpPr/>
              <p:nvPr/>
            </p:nvSpPr>
            <p:spPr>
              <a:xfrm>
                <a:off x="10426660"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3" name="Ellipse 1232">
                <a:extLst>
                  <a:ext uri="{FF2B5EF4-FFF2-40B4-BE49-F238E27FC236}">
                    <a16:creationId xmlns:a16="http://schemas.microsoft.com/office/drawing/2014/main" id="{ED3A025C-A8DF-4343-7256-D9FE4FA241D5}"/>
                  </a:ext>
                </a:extLst>
              </p:cNvPr>
              <p:cNvSpPr/>
              <p:nvPr/>
            </p:nvSpPr>
            <p:spPr>
              <a:xfrm>
                <a:off x="10601104"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4" name="Ellipse 1233">
                <a:extLst>
                  <a:ext uri="{FF2B5EF4-FFF2-40B4-BE49-F238E27FC236}">
                    <a16:creationId xmlns:a16="http://schemas.microsoft.com/office/drawing/2014/main" id="{068973E9-7005-CFF9-8858-A4AC695C6241}"/>
                  </a:ext>
                </a:extLst>
              </p:cNvPr>
              <p:cNvSpPr/>
              <p:nvPr/>
            </p:nvSpPr>
            <p:spPr>
              <a:xfrm>
                <a:off x="10775548"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5" name="Ellipse 1234">
                <a:extLst>
                  <a:ext uri="{FF2B5EF4-FFF2-40B4-BE49-F238E27FC236}">
                    <a16:creationId xmlns:a16="http://schemas.microsoft.com/office/drawing/2014/main" id="{EADC5B08-C803-ADC4-71E3-7D63317DA673}"/>
                  </a:ext>
                </a:extLst>
              </p:cNvPr>
              <p:cNvSpPr/>
              <p:nvPr/>
            </p:nvSpPr>
            <p:spPr>
              <a:xfrm>
                <a:off x="11124436"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6" name="Ellipse 1235">
                <a:extLst>
                  <a:ext uri="{FF2B5EF4-FFF2-40B4-BE49-F238E27FC236}">
                    <a16:creationId xmlns:a16="http://schemas.microsoft.com/office/drawing/2014/main" id="{DA49C303-B4F8-7144-1EF6-09B8BE611467}"/>
                  </a:ext>
                </a:extLst>
              </p:cNvPr>
              <p:cNvSpPr/>
              <p:nvPr/>
            </p:nvSpPr>
            <p:spPr>
              <a:xfrm>
                <a:off x="11298880"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7" name="Ellipse 1236">
                <a:extLst>
                  <a:ext uri="{FF2B5EF4-FFF2-40B4-BE49-F238E27FC236}">
                    <a16:creationId xmlns:a16="http://schemas.microsoft.com/office/drawing/2014/main" id="{3F5949EF-7CEF-BB92-EDFA-7D22767C9C6A}"/>
                  </a:ext>
                </a:extLst>
              </p:cNvPr>
              <p:cNvSpPr/>
              <p:nvPr/>
            </p:nvSpPr>
            <p:spPr>
              <a:xfrm>
                <a:off x="11473324"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8" name="Ellipse 1237">
                <a:extLst>
                  <a:ext uri="{FF2B5EF4-FFF2-40B4-BE49-F238E27FC236}">
                    <a16:creationId xmlns:a16="http://schemas.microsoft.com/office/drawing/2014/main" id="{7BE5B18F-F722-7629-8BD9-6EF307A5E4E6}"/>
                  </a:ext>
                </a:extLst>
              </p:cNvPr>
              <p:cNvSpPr/>
              <p:nvPr/>
            </p:nvSpPr>
            <p:spPr>
              <a:xfrm>
                <a:off x="11822212"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9" name="Ellipse 1238">
                <a:extLst>
                  <a:ext uri="{FF2B5EF4-FFF2-40B4-BE49-F238E27FC236}">
                    <a16:creationId xmlns:a16="http://schemas.microsoft.com/office/drawing/2014/main" id="{84D92EE2-84AF-2B59-AC21-D8AB5535B67B}"/>
                  </a:ext>
                </a:extLst>
              </p:cNvPr>
              <p:cNvSpPr/>
              <p:nvPr/>
            </p:nvSpPr>
            <p:spPr>
              <a:xfrm>
                <a:off x="11996665"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0" name="Ellipse 1239">
                <a:extLst>
                  <a:ext uri="{FF2B5EF4-FFF2-40B4-BE49-F238E27FC236}">
                    <a16:creationId xmlns:a16="http://schemas.microsoft.com/office/drawing/2014/main" id="{27D717D5-D498-3D81-77CE-B0F47AEEE242}"/>
                  </a:ext>
                </a:extLst>
              </p:cNvPr>
              <p:cNvSpPr/>
              <p:nvPr/>
            </p:nvSpPr>
            <p:spPr>
              <a:xfrm>
                <a:off x="798444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1" name="Ellipse 1240">
                <a:extLst>
                  <a:ext uri="{FF2B5EF4-FFF2-40B4-BE49-F238E27FC236}">
                    <a16:creationId xmlns:a16="http://schemas.microsoft.com/office/drawing/2014/main" id="{7EBC7582-539B-676A-C946-6A6F0B1F39E9}"/>
                  </a:ext>
                </a:extLst>
              </p:cNvPr>
              <p:cNvSpPr/>
              <p:nvPr/>
            </p:nvSpPr>
            <p:spPr>
              <a:xfrm>
                <a:off x="815905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2" name="Ellipse 1241">
                <a:extLst>
                  <a:ext uri="{FF2B5EF4-FFF2-40B4-BE49-F238E27FC236}">
                    <a16:creationId xmlns:a16="http://schemas.microsoft.com/office/drawing/2014/main" id="{2C8D4FC7-C79D-FCD1-E32F-D1A2369CB541}"/>
                  </a:ext>
                </a:extLst>
              </p:cNvPr>
              <p:cNvSpPr/>
              <p:nvPr/>
            </p:nvSpPr>
            <p:spPr>
              <a:xfrm>
                <a:off x="833367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3" name="Ellipse 1242">
                <a:extLst>
                  <a:ext uri="{FF2B5EF4-FFF2-40B4-BE49-F238E27FC236}">
                    <a16:creationId xmlns:a16="http://schemas.microsoft.com/office/drawing/2014/main" id="{8196FFEF-7550-341E-872E-19993D60F564}"/>
                  </a:ext>
                </a:extLst>
              </p:cNvPr>
              <p:cNvSpPr/>
              <p:nvPr/>
            </p:nvSpPr>
            <p:spPr>
              <a:xfrm>
                <a:off x="850828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4" name="Ellipse 1243">
                <a:extLst>
                  <a:ext uri="{FF2B5EF4-FFF2-40B4-BE49-F238E27FC236}">
                    <a16:creationId xmlns:a16="http://schemas.microsoft.com/office/drawing/2014/main" id="{1DCE2670-F2E9-135E-6390-52E015CDA888}"/>
                  </a:ext>
                </a:extLst>
              </p:cNvPr>
              <p:cNvSpPr/>
              <p:nvPr/>
            </p:nvSpPr>
            <p:spPr>
              <a:xfrm>
                <a:off x="885751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5" name="Ellipse 1244">
                <a:extLst>
                  <a:ext uri="{FF2B5EF4-FFF2-40B4-BE49-F238E27FC236}">
                    <a16:creationId xmlns:a16="http://schemas.microsoft.com/office/drawing/2014/main" id="{31C317D3-9CCD-776E-AC58-862586BCBFA0}"/>
                  </a:ext>
                </a:extLst>
              </p:cNvPr>
              <p:cNvSpPr/>
              <p:nvPr/>
            </p:nvSpPr>
            <p:spPr>
              <a:xfrm>
                <a:off x="903213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6" name="Ellipse 1245">
                <a:extLst>
                  <a:ext uri="{FF2B5EF4-FFF2-40B4-BE49-F238E27FC236}">
                    <a16:creationId xmlns:a16="http://schemas.microsoft.com/office/drawing/2014/main" id="{EB6335CF-1E61-F07B-61A7-692E1C8ADD9F}"/>
                  </a:ext>
                </a:extLst>
              </p:cNvPr>
              <p:cNvSpPr/>
              <p:nvPr/>
            </p:nvSpPr>
            <p:spPr>
              <a:xfrm>
                <a:off x="920674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7" name="Ellipse 1246">
                <a:extLst>
                  <a:ext uri="{FF2B5EF4-FFF2-40B4-BE49-F238E27FC236}">
                    <a16:creationId xmlns:a16="http://schemas.microsoft.com/office/drawing/2014/main" id="{9443EAED-6B60-F1AC-BC0B-3FD4D5F8291D}"/>
                  </a:ext>
                </a:extLst>
              </p:cNvPr>
              <p:cNvSpPr/>
              <p:nvPr/>
            </p:nvSpPr>
            <p:spPr>
              <a:xfrm>
                <a:off x="938136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8" name="Ellipse 1247">
                <a:extLst>
                  <a:ext uri="{FF2B5EF4-FFF2-40B4-BE49-F238E27FC236}">
                    <a16:creationId xmlns:a16="http://schemas.microsoft.com/office/drawing/2014/main" id="{2FBBE2E6-0E57-B13F-4CD0-0EE6E58FE165}"/>
                  </a:ext>
                </a:extLst>
              </p:cNvPr>
              <p:cNvSpPr/>
              <p:nvPr/>
            </p:nvSpPr>
            <p:spPr>
              <a:xfrm>
                <a:off x="955597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9" name="Ellipse 1248">
                <a:extLst>
                  <a:ext uri="{FF2B5EF4-FFF2-40B4-BE49-F238E27FC236}">
                    <a16:creationId xmlns:a16="http://schemas.microsoft.com/office/drawing/2014/main" id="{A2821E9B-4044-6E1E-4D29-411600C97BC1}"/>
                  </a:ext>
                </a:extLst>
              </p:cNvPr>
              <p:cNvSpPr/>
              <p:nvPr/>
            </p:nvSpPr>
            <p:spPr>
              <a:xfrm>
                <a:off x="973059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0" name="Ellipse 1249">
                <a:extLst>
                  <a:ext uri="{FF2B5EF4-FFF2-40B4-BE49-F238E27FC236}">
                    <a16:creationId xmlns:a16="http://schemas.microsoft.com/office/drawing/2014/main" id="{80DECAC9-434F-452F-42FE-0B8813EAF15F}"/>
                  </a:ext>
                </a:extLst>
              </p:cNvPr>
              <p:cNvSpPr/>
              <p:nvPr/>
            </p:nvSpPr>
            <p:spPr>
              <a:xfrm>
                <a:off x="990520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1" name="Ellipse 1250">
                <a:extLst>
                  <a:ext uri="{FF2B5EF4-FFF2-40B4-BE49-F238E27FC236}">
                    <a16:creationId xmlns:a16="http://schemas.microsoft.com/office/drawing/2014/main" id="{37D4E4B9-E5A9-36DC-D082-756E4C0FE68B}"/>
                  </a:ext>
                </a:extLst>
              </p:cNvPr>
              <p:cNvSpPr/>
              <p:nvPr/>
            </p:nvSpPr>
            <p:spPr>
              <a:xfrm>
                <a:off x="1007982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2" name="Ellipse 1251">
                <a:extLst>
                  <a:ext uri="{FF2B5EF4-FFF2-40B4-BE49-F238E27FC236}">
                    <a16:creationId xmlns:a16="http://schemas.microsoft.com/office/drawing/2014/main" id="{DDC50226-571D-1175-E545-43C287B48F5C}"/>
                  </a:ext>
                </a:extLst>
              </p:cNvPr>
              <p:cNvSpPr/>
              <p:nvPr/>
            </p:nvSpPr>
            <p:spPr>
              <a:xfrm>
                <a:off x="1025443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3" name="Ellipse 1252">
                <a:extLst>
                  <a:ext uri="{FF2B5EF4-FFF2-40B4-BE49-F238E27FC236}">
                    <a16:creationId xmlns:a16="http://schemas.microsoft.com/office/drawing/2014/main" id="{9A9316A5-59D2-309B-30FD-1B28BCF13CBF}"/>
                  </a:ext>
                </a:extLst>
              </p:cNvPr>
              <p:cNvSpPr/>
              <p:nvPr/>
            </p:nvSpPr>
            <p:spPr>
              <a:xfrm>
                <a:off x="1042905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4" name="Ellipse 1253">
                <a:extLst>
                  <a:ext uri="{FF2B5EF4-FFF2-40B4-BE49-F238E27FC236}">
                    <a16:creationId xmlns:a16="http://schemas.microsoft.com/office/drawing/2014/main" id="{0FA39CC1-5FB5-7911-AC85-690B1A54E47F}"/>
                  </a:ext>
                </a:extLst>
              </p:cNvPr>
              <p:cNvSpPr/>
              <p:nvPr/>
            </p:nvSpPr>
            <p:spPr>
              <a:xfrm>
                <a:off x="1060366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5" name="Ellipse 1254">
                <a:extLst>
                  <a:ext uri="{FF2B5EF4-FFF2-40B4-BE49-F238E27FC236}">
                    <a16:creationId xmlns:a16="http://schemas.microsoft.com/office/drawing/2014/main" id="{C7CD1047-93B8-624A-4B24-3337DAD7063A}"/>
                  </a:ext>
                </a:extLst>
              </p:cNvPr>
              <p:cNvSpPr/>
              <p:nvPr/>
            </p:nvSpPr>
            <p:spPr>
              <a:xfrm>
                <a:off x="1077828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6" name="Ellipse 1255">
                <a:extLst>
                  <a:ext uri="{FF2B5EF4-FFF2-40B4-BE49-F238E27FC236}">
                    <a16:creationId xmlns:a16="http://schemas.microsoft.com/office/drawing/2014/main" id="{0353AD4B-4B81-5531-2767-6C497ABADF59}"/>
                  </a:ext>
                </a:extLst>
              </p:cNvPr>
              <p:cNvSpPr/>
              <p:nvPr/>
            </p:nvSpPr>
            <p:spPr>
              <a:xfrm>
                <a:off x="1095289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7" name="Ellipse 1256">
                <a:extLst>
                  <a:ext uri="{FF2B5EF4-FFF2-40B4-BE49-F238E27FC236}">
                    <a16:creationId xmlns:a16="http://schemas.microsoft.com/office/drawing/2014/main" id="{4BD58E99-4099-3DE8-283D-B76C311BB74C}"/>
                  </a:ext>
                </a:extLst>
              </p:cNvPr>
              <p:cNvSpPr/>
              <p:nvPr/>
            </p:nvSpPr>
            <p:spPr>
              <a:xfrm>
                <a:off x="1112751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8" name="Ellipse 1257">
                <a:extLst>
                  <a:ext uri="{FF2B5EF4-FFF2-40B4-BE49-F238E27FC236}">
                    <a16:creationId xmlns:a16="http://schemas.microsoft.com/office/drawing/2014/main" id="{D752B8CB-A0A3-C1E7-5E77-61A962B2B850}"/>
                  </a:ext>
                </a:extLst>
              </p:cNvPr>
              <p:cNvSpPr/>
              <p:nvPr/>
            </p:nvSpPr>
            <p:spPr>
              <a:xfrm>
                <a:off x="1130212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9" name="Ellipse 1258">
                <a:extLst>
                  <a:ext uri="{FF2B5EF4-FFF2-40B4-BE49-F238E27FC236}">
                    <a16:creationId xmlns:a16="http://schemas.microsoft.com/office/drawing/2014/main" id="{F7AEAA3C-DC3A-84BE-5D11-67859E5D8202}"/>
                  </a:ext>
                </a:extLst>
              </p:cNvPr>
              <p:cNvSpPr/>
              <p:nvPr/>
            </p:nvSpPr>
            <p:spPr>
              <a:xfrm>
                <a:off x="1147674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0" name="Ellipse 1259">
                <a:extLst>
                  <a:ext uri="{FF2B5EF4-FFF2-40B4-BE49-F238E27FC236}">
                    <a16:creationId xmlns:a16="http://schemas.microsoft.com/office/drawing/2014/main" id="{098842E0-E275-84F9-395B-12FA88876AC5}"/>
                  </a:ext>
                </a:extLst>
              </p:cNvPr>
              <p:cNvSpPr/>
              <p:nvPr/>
            </p:nvSpPr>
            <p:spPr>
              <a:xfrm>
                <a:off x="1165135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1" name="Ellipse 1260">
                <a:extLst>
                  <a:ext uri="{FF2B5EF4-FFF2-40B4-BE49-F238E27FC236}">
                    <a16:creationId xmlns:a16="http://schemas.microsoft.com/office/drawing/2014/main" id="{2BBCE816-2C9D-7DCF-98BD-B32D7954675A}"/>
                  </a:ext>
                </a:extLst>
              </p:cNvPr>
              <p:cNvSpPr/>
              <p:nvPr/>
            </p:nvSpPr>
            <p:spPr>
              <a:xfrm>
                <a:off x="1182597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2" name="Ellipse 1261">
                <a:extLst>
                  <a:ext uri="{FF2B5EF4-FFF2-40B4-BE49-F238E27FC236}">
                    <a16:creationId xmlns:a16="http://schemas.microsoft.com/office/drawing/2014/main" id="{4CFAED46-0F7F-F6AB-9BAD-7261A0277BC6}"/>
                  </a:ext>
                </a:extLst>
              </p:cNvPr>
              <p:cNvSpPr/>
              <p:nvPr/>
            </p:nvSpPr>
            <p:spPr>
              <a:xfrm>
                <a:off x="1200058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3" name="Ellipse 1262">
                <a:extLst>
                  <a:ext uri="{FF2B5EF4-FFF2-40B4-BE49-F238E27FC236}">
                    <a16:creationId xmlns:a16="http://schemas.microsoft.com/office/drawing/2014/main" id="{BA023F8A-F094-14A9-5FD1-AB64749DCF59}"/>
                  </a:ext>
                </a:extLst>
              </p:cNvPr>
              <p:cNvSpPr/>
              <p:nvPr/>
            </p:nvSpPr>
            <p:spPr>
              <a:xfrm>
                <a:off x="798444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4" name="Ellipse 1263">
                <a:extLst>
                  <a:ext uri="{FF2B5EF4-FFF2-40B4-BE49-F238E27FC236}">
                    <a16:creationId xmlns:a16="http://schemas.microsoft.com/office/drawing/2014/main" id="{66804BED-C65C-9428-6B6F-9103722FA0FE}"/>
                  </a:ext>
                </a:extLst>
              </p:cNvPr>
              <p:cNvSpPr/>
              <p:nvPr/>
            </p:nvSpPr>
            <p:spPr>
              <a:xfrm>
                <a:off x="815888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5" name="Ellipse 1264">
                <a:extLst>
                  <a:ext uri="{FF2B5EF4-FFF2-40B4-BE49-F238E27FC236}">
                    <a16:creationId xmlns:a16="http://schemas.microsoft.com/office/drawing/2014/main" id="{68A81EC5-0D47-F8A9-8B87-94351EC4D868}"/>
                  </a:ext>
                </a:extLst>
              </p:cNvPr>
              <p:cNvSpPr/>
              <p:nvPr/>
            </p:nvSpPr>
            <p:spPr>
              <a:xfrm>
                <a:off x="833333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6" name="Ellipse 1265">
                <a:extLst>
                  <a:ext uri="{FF2B5EF4-FFF2-40B4-BE49-F238E27FC236}">
                    <a16:creationId xmlns:a16="http://schemas.microsoft.com/office/drawing/2014/main" id="{6B147622-E378-D6E5-5356-235CDFC498EE}"/>
                  </a:ext>
                </a:extLst>
              </p:cNvPr>
              <p:cNvSpPr/>
              <p:nvPr/>
            </p:nvSpPr>
            <p:spPr>
              <a:xfrm>
                <a:off x="8507776"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7" name="Ellipse 1266">
                <a:extLst>
                  <a:ext uri="{FF2B5EF4-FFF2-40B4-BE49-F238E27FC236}">
                    <a16:creationId xmlns:a16="http://schemas.microsoft.com/office/drawing/2014/main" id="{003BEC09-0A30-17D4-3A12-D03AF576A7FB}"/>
                  </a:ext>
                </a:extLst>
              </p:cNvPr>
              <p:cNvSpPr/>
              <p:nvPr/>
            </p:nvSpPr>
            <p:spPr>
              <a:xfrm>
                <a:off x="8682220"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8" name="Ellipse 1267">
                <a:extLst>
                  <a:ext uri="{FF2B5EF4-FFF2-40B4-BE49-F238E27FC236}">
                    <a16:creationId xmlns:a16="http://schemas.microsoft.com/office/drawing/2014/main" id="{C45976B5-5696-7BD0-8A65-617F35223667}"/>
                  </a:ext>
                </a:extLst>
              </p:cNvPr>
              <p:cNvSpPr/>
              <p:nvPr/>
            </p:nvSpPr>
            <p:spPr>
              <a:xfrm>
                <a:off x="885666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9" name="Ellipse 1268">
                <a:extLst>
                  <a:ext uri="{FF2B5EF4-FFF2-40B4-BE49-F238E27FC236}">
                    <a16:creationId xmlns:a16="http://schemas.microsoft.com/office/drawing/2014/main" id="{E8DF0AAF-0BE0-D1D1-4DA3-F0C64C7D4461}"/>
                  </a:ext>
                </a:extLst>
              </p:cNvPr>
              <p:cNvSpPr/>
              <p:nvPr/>
            </p:nvSpPr>
            <p:spPr>
              <a:xfrm>
                <a:off x="903110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0" name="Ellipse 1269">
                <a:extLst>
                  <a:ext uri="{FF2B5EF4-FFF2-40B4-BE49-F238E27FC236}">
                    <a16:creationId xmlns:a16="http://schemas.microsoft.com/office/drawing/2014/main" id="{2EEF6FBE-7F66-DB66-F8A1-94FFC1BBFF94}"/>
                  </a:ext>
                </a:extLst>
              </p:cNvPr>
              <p:cNvSpPr/>
              <p:nvPr/>
            </p:nvSpPr>
            <p:spPr>
              <a:xfrm>
                <a:off x="920555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1" name="Ellipse 1270">
                <a:extLst>
                  <a:ext uri="{FF2B5EF4-FFF2-40B4-BE49-F238E27FC236}">
                    <a16:creationId xmlns:a16="http://schemas.microsoft.com/office/drawing/2014/main" id="{8B83C9F8-3EBE-04CE-5B8E-61F013A67A1F}"/>
                  </a:ext>
                </a:extLst>
              </p:cNvPr>
              <p:cNvSpPr/>
              <p:nvPr/>
            </p:nvSpPr>
            <p:spPr>
              <a:xfrm>
                <a:off x="9379996"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2" name="Ellipse 1271">
                <a:extLst>
                  <a:ext uri="{FF2B5EF4-FFF2-40B4-BE49-F238E27FC236}">
                    <a16:creationId xmlns:a16="http://schemas.microsoft.com/office/drawing/2014/main" id="{C467BB03-4104-916F-3CAD-2BF12E97C263}"/>
                  </a:ext>
                </a:extLst>
              </p:cNvPr>
              <p:cNvSpPr/>
              <p:nvPr/>
            </p:nvSpPr>
            <p:spPr>
              <a:xfrm>
                <a:off x="972888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3" name="Ellipse 1272">
                <a:extLst>
                  <a:ext uri="{FF2B5EF4-FFF2-40B4-BE49-F238E27FC236}">
                    <a16:creationId xmlns:a16="http://schemas.microsoft.com/office/drawing/2014/main" id="{F614D610-C062-54C8-87FA-1D44EF8CB214}"/>
                  </a:ext>
                </a:extLst>
              </p:cNvPr>
              <p:cNvSpPr/>
              <p:nvPr/>
            </p:nvSpPr>
            <p:spPr>
              <a:xfrm>
                <a:off x="990332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4" name="Ellipse 1273">
                <a:extLst>
                  <a:ext uri="{FF2B5EF4-FFF2-40B4-BE49-F238E27FC236}">
                    <a16:creationId xmlns:a16="http://schemas.microsoft.com/office/drawing/2014/main" id="{F84FDBE9-4689-4191-61A6-B2DB6094BE46}"/>
                  </a:ext>
                </a:extLst>
              </p:cNvPr>
              <p:cNvSpPr/>
              <p:nvPr/>
            </p:nvSpPr>
            <p:spPr>
              <a:xfrm>
                <a:off x="1007777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5" name="Ellipse 1274">
                <a:extLst>
                  <a:ext uri="{FF2B5EF4-FFF2-40B4-BE49-F238E27FC236}">
                    <a16:creationId xmlns:a16="http://schemas.microsoft.com/office/drawing/2014/main" id="{54A30908-9AAC-91D2-4C08-F040217783B1}"/>
                  </a:ext>
                </a:extLst>
              </p:cNvPr>
              <p:cNvSpPr/>
              <p:nvPr/>
            </p:nvSpPr>
            <p:spPr>
              <a:xfrm>
                <a:off x="10426660"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6" name="Ellipse 1275">
                <a:extLst>
                  <a:ext uri="{FF2B5EF4-FFF2-40B4-BE49-F238E27FC236}">
                    <a16:creationId xmlns:a16="http://schemas.microsoft.com/office/drawing/2014/main" id="{2CAC26C7-B5AE-2362-DFB9-D1E44F090C8B}"/>
                  </a:ext>
                </a:extLst>
              </p:cNvPr>
              <p:cNvSpPr/>
              <p:nvPr/>
            </p:nvSpPr>
            <p:spPr>
              <a:xfrm>
                <a:off x="1060110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7" name="Ellipse 1276">
                <a:extLst>
                  <a:ext uri="{FF2B5EF4-FFF2-40B4-BE49-F238E27FC236}">
                    <a16:creationId xmlns:a16="http://schemas.microsoft.com/office/drawing/2014/main" id="{BCE9824E-A242-372C-9FC1-D143B83E0AD9}"/>
                  </a:ext>
                </a:extLst>
              </p:cNvPr>
              <p:cNvSpPr/>
              <p:nvPr/>
            </p:nvSpPr>
            <p:spPr>
              <a:xfrm>
                <a:off x="1077554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8" name="Ellipse 1277">
                <a:extLst>
                  <a:ext uri="{FF2B5EF4-FFF2-40B4-BE49-F238E27FC236}">
                    <a16:creationId xmlns:a16="http://schemas.microsoft.com/office/drawing/2014/main" id="{EF84F5DD-BE63-05FD-20AC-477AAEEECE5E}"/>
                  </a:ext>
                </a:extLst>
              </p:cNvPr>
              <p:cNvSpPr/>
              <p:nvPr/>
            </p:nvSpPr>
            <p:spPr>
              <a:xfrm>
                <a:off x="1094999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9" name="Ellipse 1278">
                <a:extLst>
                  <a:ext uri="{FF2B5EF4-FFF2-40B4-BE49-F238E27FC236}">
                    <a16:creationId xmlns:a16="http://schemas.microsoft.com/office/drawing/2014/main" id="{92B129DD-A96E-B421-F719-36871C7B7053}"/>
                  </a:ext>
                </a:extLst>
              </p:cNvPr>
              <p:cNvSpPr/>
              <p:nvPr/>
            </p:nvSpPr>
            <p:spPr>
              <a:xfrm>
                <a:off x="11124436"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0" name="Ellipse 1279">
                <a:extLst>
                  <a:ext uri="{FF2B5EF4-FFF2-40B4-BE49-F238E27FC236}">
                    <a16:creationId xmlns:a16="http://schemas.microsoft.com/office/drawing/2014/main" id="{D57DFDAD-B62F-14B0-C358-B8E68C721D75}"/>
                  </a:ext>
                </a:extLst>
              </p:cNvPr>
              <p:cNvSpPr/>
              <p:nvPr/>
            </p:nvSpPr>
            <p:spPr>
              <a:xfrm>
                <a:off x="11298880"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1" name="Ellipse 1280">
                <a:extLst>
                  <a:ext uri="{FF2B5EF4-FFF2-40B4-BE49-F238E27FC236}">
                    <a16:creationId xmlns:a16="http://schemas.microsoft.com/office/drawing/2014/main" id="{2F4D014F-2FF4-6497-1740-6EAA8D25D264}"/>
                  </a:ext>
                </a:extLst>
              </p:cNvPr>
              <p:cNvSpPr/>
              <p:nvPr/>
            </p:nvSpPr>
            <p:spPr>
              <a:xfrm>
                <a:off x="1147332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2" name="Ellipse 1281">
                <a:extLst>
                  <a:ext uri="{FF2B5EF4-FFF2-40B4-BE49-F238E27FC236}">
                    <a16:creationId xmlns:a16="http://schemas.microsoft.com/office/drawing/2014/main" id="{DFFB7A11-A95F-F6A6-BACA-870AA818F8E4}"/>
                  </a:ext>
                </a:extLst>
              </p:cNvPr>
              <p:cNvSpPr/>
              <p:nvPr/>
            </p:nvSpPr>
            <p:spPr>
              <a:xfrm>
                <a:off x="1164776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3" name="Ellipse 1282">
                <a:extLst>
                  <a:ext uri="{FF2B5EF4-FFF2-40B4-BE49-F238E27FC236}">
                    <a16:creationId xmlns:a16="http://schemas.microsoft.com/office/drawing/2014/main" id="{A0D7985B-8BBB-1E25-E51E-BBC45245FC6D}"/>
                  </a:ext>
                </a:extLst>
              </p:cNvPr>
              <p:cNvSpPr/>
              <p:nvPr/>
            </p:nvSpPr>
            <p:spPr>
              <a:xfrm>
                <a:off x="1182221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4" name="Ellipse 1283">
                <a:extLst>
                  <a:ext uri="{FF2B5EF4-FFF2-40B4-BE49-F238E27FC236}">
                    <a16:creationId xmlns:a16="http://schemas.microsoft.com/office/drawing/2014/main" id="{68868F0C-294D-6BAE-7E7A-D6B8A4B61CD0}"/>
                  </a:ext>
                </a:extLst>
              </p:cNvPr>
              <p:cNvSpPr/>
              <p:nvPr/>
            </p:nvSpPr>
            <p:spPr>
              <a:xfrm>
                <a:off x="798444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5" name="Ellipse 1284">
                <a:extLst>
                  <a:ext uri="{FF2B5EF4-FFF2-40B4-BE49-F238E27FC236}">
                    <a16:creationId xmlns:a16="http://schemas.microsoft.com/office/drawing/2014/main" id="{9B8DEFFB-2DD5-DB86-BB81-8C0757CC498E}"/>
                  </a:ext>
                </a:extLst>
              </p:cNvPr>
              <p:cNvSpPr/>
              <p:nvPr/>
            </p:nvSpPr>
            <p:spPr>
              <a:xfrm>
                <a:off x="815905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6" name="Ellipse 1285">
                <a:extLst>
                  <a:ext uri="{FF2B5EF4-FFF2-40B4-BE49-F238E27FC236}">
                    <a16:creationId xmlns:a16="http://schemas.microsoft.com/office/drawing/2014/main" id="{2B2CB197-1083-AAD1-6C42-716CC45F3636}"/>
                  </a:ext>
                </a:extLst>
              </p:cNvPr>
              <p:cNvSpPr/>
              <p:nvPr/>
            </p:nvSpPr>
            <p:spPr>
              <a:xfrm>
                <a:off x="833367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7" name="Ellipse 1286">
                <a:extLst>
                  <a:ext uri="{FF2B5EF4-FFF2-40B4-BE49-F238E27FC236}">
                    <a16:creationId xmlns:a16="http://schemas.microsoft.com/office/drawing/2014/main" id="{3C9F16D7-6536-D5D1-3DF6-C1DE41865895}"/>
                  </a:ext>
                </a:extLst>
              </p:cNvPr>
              <p:cNvSpPr/>
              <p:nvPr/>
            </p:nvSpPr>
            <p:spPr>
              <a:xfrm>
                <a:off x="850828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8" name="Ellipse 1287">
                <a:extLst>
                  <a:ext uri="{FF2B5EF4-FFF2-40B4-BE49-F238E27FC236}">
                    <a16:creationId xmlns:a16="http://schemas.microsoft.com/office/drawing/2014/main" id="{4DD882CD-3D5F-8FB8-7079-7288045C91A1}"/>
                  </a:ext>
                </a:extLst>
              </p:cNvPr>
              <p:cNvSpPr/>
              <p:nvPr/>
            </p:nvSpPr>
            <p:spPr>
              <a:xfrm>
                <a:off x="868290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9" name="Ellipse 1288">
                <a:extLst>
                  <a:ext uri="{FF2B5EF4-FFF2-40B4-BE49-F238E27FC236}">
                    <a16:creationId xmlns:a16="http://schemas.microsoft.com/office/drawing/2014/main" id="{7D64B32E-89C8-C811-6787-D6EA73B818E8}"/>
                  </a:ext>
                </a:extLst>
              </p:cNvPr>
              <p:cNvSpPr/>
              <p:nvPr/>
            </p:nvSpPr>
            <p:spPr>
              <a:xfrm>
                <a:off x="885751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0" name="Ellipse 1289">
                <a:extLst>
                  <a:ext uri="{FF2B5EF4-FFF2-40B4-BE49-F238E27FC236}">
                    <a16:creationId xmlns:a16="http://schemas.microsoft.com/office/drawing/2014/main" id="{6C4595CC-9190-A946-CB80-8CF99E7E9569}"/>
                  </a:ext>
                </a:extLst>
              </p:cNvPr>
              <p:cNvSpPr/>
              <p:nvPr/>
            </p:nvSpPr>
            <p:spPr>
              <a:xfrm>
                <a:off x="903213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1" name="Ellipse 1290">
                <a:extLst>
                  <a:ext uri="{FF2B5EF4-FFF2-40B4-BE49-F238E27FC236}">
                    <a16:creationId xmlns:a16="http://schemas.microsoft.com/office/drawing/2014/main" id="{3D734EEF-A715-3FF4-CBFA-0CF16EDD35B2}"/>
                  </a:ext>
                </a:extLst>
              </p:cNvPr>
              <p:cNvSpPr/>
              <p:nvPr/>
            </p:nvSpPr>
            <p:spPr>
              <a:xfrm>
                <a:off x="920674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2" name="Ellipse 1291">
                <a:extLst>
                  <a:ext uri="{FF2B5EF4-FFF2-40B4-BE49-F238E27FC236}">
                    <a16:creationId xmlns:a16="http://schemas.microsoft.com/office/drawing/2014/main" id="{483517AC-205E-0557-0738-AC829CD77D0D}"/>
                  </a:ext>
                </a:extLst>
              </p:cNvPr>
              <p:cNvSpPr/>
              <p:nvPr/>
            </p:nvSpPr>
            <p:spPr>
              <a:xfrm>
                <a:off x="938136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3" name="Ellipse 1292">
                <a:extLst>
                  <a:ext uri="{FF2B5EF4-FFF2-40B4-BE49-F238E27FC236}">
                    <a16:creationId xmlns:a16="http://schemas.microsoft.com/office/drawing/2014/main" id="{DAB5FA6E-3FDF-E2AF-F299-E4F164D802E6}"/>
                  </a:ext>
                </a:extLst>
              </p:cNvPr>
              <p:cNvSpPr/>
              <p:nvPr/>
            </p:nvSpPr>
            <p:spPr>
              <a:xfrm>
                <a:off x="955597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4" name="Ellipse 1293">
                <a:extLst>
                  <a:ext uri="{FF2B5EF4-FFF2-40B4-BE49-F238E27FC236}">
                    <a16:creationId xmlns:a16="http://schemas.microsoft.com/office/drawing/2014/main" id="{833AADBC-E8FC-6D51-CAE0-48CF598399DC}"/>
                  </a:ext>
                </a:extLst>
              </p:cNvPr>
              <p:cNvSpPr/>
              <p:nvPr/>
            </p:nvSpPr>
            <p:spPr>
              <a:xfrm>
                <a:off x="973059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5" name="Ellipse 1294">
                <a:extLst>
                  <a:ext uri="{FF2B5EF4-FFF2-40B4-BE49-F238E27FC236}">
                    <a16:creationId xmlns:a16="http://schemas.microsoft.com/office/drawing/2014/main" id="{F19413AA-B20C-109D-7146-944D4DFD4297}"/>
                  </a:ext>
                </a:extLst>
              </p:cNvPr>
              <p:cNvSpPr/>
              <p:nvPr/>
            </p:nvSpPr>
            <p:spPr>
              <a:xfrm>
                <a:off x="990520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6" name="Ellipse 1295">
                <a:extLst>
                  <a:ext uri="{FF2B5EF4-FFF2-40B4-BE49-F238E27FC236}">
                    <a16:creationId xmlns:a16="http://schemas.microsoft.com/office/drawing/2014/main" id="{AF89487D-B671-E822-2ED9-3FA99C075245}"/>
                  </a:ext>
                </a:extLst>
              </p:cNvPr>
              <p:cNvSpPr/>
              <p:nvPr/>
            </p:nvSpPr>
            <p:spPr>
              <a:xfrm>
                <a:off x="1007982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7" name="Ellipse 1296">
                <a:extLst>
                  <a:ext uri="{FF2B5EF4-FFF2-40B4-BE49-F238E27FC236}">
                    <a16:creationId xmlns:a16="http://schemas.microsoft.com/office/drawing/2014/main" id="{4F0F8B14-0626-0411-FCC1-7E203F2C2CD2}"/>
                  </a:ext>
                </a:extLst>
              </p:cNvPr>
              <p:cNvSpPr/>
              <p:nvPr/>
            </p:nvSpPr>
            <p:spPr>
              <a:xfrm>
                <a:off x="1025443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8" name="Ellipse 1297">
                <a:extLst>
                  <a:ext uri="{FF2B5EF4-FFF2-40B4-BE49-F238E27FC236}">
                    <a16:creationId xmlns:a16="http://schemas.microsoft.com/office/drawing/2014/main" id="{9E3E0D16-F9AE-A72E-A12D-2E34BF997058}"/>
                  </a:ext>
                </a:extLst>
              </p:cNvPr>
              <p:cNvSpPr/>
              <p:nvPr/>
            </p:nvSpPr>
            <p:spPr>
              <a:xfrm>
                <a:off x="1042905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9" name="Ellipse 1298">
                <a:extLst>
                  <a:ext uri="{FF2B5EF4-FFF2-40B4-BE49-F238E27FC236}">
                    <a16:creationId xmlns:a16="http://schemas.microsoft.com/office/drawing/2014/main" id="{B2775F07-4B6F-B531-E267-0FEC5074C848}"/>
                  </a:ext>
                </a:extLst>
              </p:cNvPr>
              <p:cNvSpPr/>
              <p:nvPr/>
            </p:nvSpPr>
            <p:spPr>
              <a:xfrm>
                <a:off x="1060366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0" name="Ellipse 1299">
                <a:extLst>
                  <a:ext uri="{FF2B5EF4-FFF2-40B4-BE49-F238E27FC236}">
                    <a16:creationId xmlns:a16="http://schemas.microsoft.com/office/drawing/2014/main" id="{B9631770-650E-4AF2-A4B1-0AF3EE9988C8}"/>
                  </a:ext>
                </a:extLst>
              </p:cNvPr>
              <p:cNvSpPr/>
              <p:nvPr/>
            </p:nvSpPr>
            <p:spPr>
              <a:xfrm>
                <a:off x="1077828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1" name="Ellipse 1300">
                <a:extLst>
                  <a:ext uri="{FF2B5EF4-FFF2-40B4-BE49-F238E27FC236}">
                    <a16:creationId xmlns:a16="http://schemas.microsoft.com/office/drawing/2014/main" id="{EBE88854-8731-563A-36A5-381F5289CAC7}"/>
                  </a:ext>
                </a:extLst>
              </p:cNvPr>
              <p:cNvSpPr/>
              <p:nvPr/>
            </p:nvSpPr>
            <p:spPr>
              <a:xfrm>
                <a:off x="1095289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2" name="Ellipse 1301">
                <a:extLst>
                  <a:ext uri="{FF2B5EF4-FFF2-40B4-BE49-F238E27FC236}">
                    <a16:creationId xmlns:a16="http://schemas.microsoft.com/office/drawing/2014/main" id="{BBA9162A-B517-8C9E-5626-24C310CD8DCE}"/>
                  </a:ext>
                </a:extLst>
              </p:cNvPr>
              <p:cNvSpPr/>
              <p:nvPr/>
            </p:nvSpPr>
            <p:spPr>
              <a:xfrm>
                <a:off x="1130212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3" name="Ellipse 1302">
                <a:extLst>
                  <a:ext uri="{FF2B5EF4-FFF2-40B4-BE49-F238E27FC236}">
                    <a16:creationId xmlns:a16="http://schemas.microsoft.com/office/drawing/2014/main" id="{88CE4F19-CC8E-0671-3FC0-15AF12CBF55D}"/>
                  </a:ext>
                </a:extLst>
              </p:cNvPr>
              <p:cNvSpPr/>
              <p:nvPr/>
            </p:nvSpPr>
            <p:spPr>
              <a:xfrm>
                <a:off x="1147674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4" name="Ellipse 1303">
                <a:extLst>
                  <a:ext uri="{FF2B5EF4-FFF2-40B4-BE49-F238E27FC236}">
                    <a16:creationId xmlns:a16="http://schemas.microsoft.com/office/drawing/2014/main" id="{7BC48BAC-224B-5D0E-959D-EDAB5E848441}"/>
                  </a:ext>
                </a:extLst>
              </p:cNvPr>
              <p:cNvSpPr/>
              <p:nvPr/>
            </p:nvSpPr>
            <p:spPr>
              <a:xfrm>
                <a:off x="1165135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5" name="Ellipse 1304">
                <a:extLst>
                  <a:ext uri="{FF2B5EF4-FFF2-40B4-BE49-F238E27FC236}">
                    <a16:creationId xmlns:a16="http://schemas.microsoft.com/office/drawing/2014/main" id="{703133E5-B564-9ED4-2672-8C1CEDB1BFEB}"/>
                  </a:ext>
                </a:extLst>
              </p:cNvPr>
              <p:cNvSpPr/>
              <p:nvPr/>
            </p:nvSpPr>
            <p:spPr>
              <a:xfrm>
                <a:off x="1182597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6" name="Ellipse 1305">
                <a:extLst>
                  <a:ext uri="{FF2B5EF4-FFF2-40B4-BE49-F238E27FC236}">
                    <a16:creationId xmlns:a16="http://schemas.microsoft.com/office/drawing/2014/main" id="{803CADA9-3331-A57C-7472-E35CB7FE121A}"/>
                  </a:ext>
                </a:extLst>
              </p:cNvPr>
              <p:cNvSpPr/>
              <p:nvPr/>
            </p:nvSpPr>
            <p:spPr>
              <a:xfrm>
                <a:off x="1200058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7" name="Ellipse 1306">
                <a:extLst>
                  <a:ext uri="{FF2B5EF4-FFF2-40B4-BE49-F238E27FC236}">
                    <a16:creationId xmlns:a16="http://schemas.microsoft.com/office/drawing/2014/main" id="{BA998170-9C59-1214-8C99-89596086EED5}"/>
                  </a:ext>
                </a:extLst>
              </p:cNvPr>
              <p:cNvSpPr/>
              <p:nvPr/>
            </p:nvSpPr>
            <p:spPr>
              <a:xfrm>
                <a:off x="815888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8" name="Ellipse 1307">
                <a:extLst>
                  <a:ext uri="{FF2B5EF4-FFF2-40B4-BE49-F238E27FC236}">
                    <a16:creationId xmlns:a16="http://schemas.microsoft.com/office/drawing/2014/main" id="{DC836EAA-A860-DBC4-42F6-55E7F82647CD}"/>
                  </a:ext>
                </a:extLst>
              </p:cNvPr>
              <p:cNvSpPr/>
              <p:nvPr/>
            </p:nvSpPr>
            <p:spPr>
              <a:xfrm>
                <a:off x="833333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9" name="Ellipse 1308">
                <a:extLst>
                  <a:ext uri="{FF2B5EF4-FFF2-40B4-BE49-F238E27FC236}">
                    <a16:creationId xmlns:a16="http://schemas.microsoft.com/office/drawing/2014/main" id="{33A0500E-AF50-FEA9-444B-9B0D1F6A7148}"/>
                  </a:ext>
                </a:extLst>
              </p:cNvPr>
              <p:cNvSpPr/>
              <p:nvPr/>
            </p:nvSpPr>
            <p:spPr>
              <a:xfrm>
                <a:off x="8507776"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0" name="Ellipse 1309">
                <a:extLst>
                  <a:ext uri="{FF2B5EF4-FFF2-40B4-BE49-F238E27FC236}">
                    <a16:creationId xmlns:a16="http://schemas.microsoft.com/office/drawing/2014/main" id="{50B8A422-8840-AF5A-5030-5D4CDB5523F6}"/>
                  </a:ext>
                </a:extLst>
              </p:cNvPr>
              <p:cNvSpPr/>
              <p:nvPr/>
            </p:nvSpPr>
            <p:spPr>
              <a:xfrm>
                <a:off x="8682220"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1" name="Ellipse 1310">
                <a:extLst>
                  <a:ext uri="{FF2B5EF4-FFF2-40B4-BE49-F238E27FC236}">
                    <a16:creationId xmlns:a16="http://schemas.microsoft.com/office/drawing/2014/main" id="{004082A0-CB47-E466-9D63-FA356B402D67}"/>
                  </a:ext>
                </a:extLst>
              </p:cNvPr>
              <p:cNvSpPr/>
              <p:nvPr/>
            </p:nvSpPr>
            <p:spPr>
              <a:xfrm>
                <a:off x="903110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2" name="Ellipse 1311">
                <a:extLst>
                  <a:ext uri="{FF2B5EF4-FFF2-40B4-BE49-F238E27FC236}">
                    <a16:creationId xmlns:a16="http://schemas.microsoft.com/office/drawing/2014/main" id="{70BD8CF8-251E-A3A9-B1A2-8ECC65059040}"/>
                  </a:ext>
                </a:extLst>
              </p:cNvPr>
              <p:cNvSpPr/>
              <p:nvPr/>
            </p:nvSpPr>
            <p:spPr>
              <a:xfrm>
                <a:off x="920555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3" name="Ellipse 1312">
                <a:extLst>
                  <a:ext uri="{FF2B5EF4-FFF2-40B4-BE49-F238E27FC236}">
                    <a16:creationId xmlns:a16="http://schemas.microsoft.com/office/drawing/2014/main" id="{E730B701-F745-26F5-EC59-99EF51F58009}"/>
                  </a:ext>
                </a:extLst>
              </p:cNvPr>
              <p:cNvSpPr/>
              <p:nvPr/>
            </p:nvSpPr>
            <p:spPr>
              <a:xfrm>
                <a:off x="9379996"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4" name="Ellipse 1313">
                <a:extLst>
                  <a:ext uri="{FF2B5EF4-FFF2-40B4-BE49-F238E27FC236}">
                    <a16:creationId xmlns:a16="http://schemas.microsoft.com/office/drawing/2014/main" id="{40226485-D1F4-61D4-AC40-FDEF0EB62A8E}"/>
                  </a:ext>
                </a:extLst>
              </p:cNvPr>
              <p:cNvSpPr/>
              <p:nvPr/>
            </p:nvSpPr>
            <p:spPr>
              <a:xfrm>
                <a:off x="9554440"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5" name="Ellipse 1314">
                <a:extLst>
                  <a:ext uri="{FF2B5EF4-FFF2-40B4-BE49-F238E27FC236}">
                    <a16:creationId xmlns:a16="http://schemas.microsoft.com/office/drawing/2014/main" id="{8BC72CFD-27F1-08C7-4168-133F92F5781F}"/>
                  </a:ext>
                </a:extLst>
              </p:cNvPr>
              <p:cNvSpPr/>
              <p:nvPr/>
            </p:nvSpPr>
            <p:spPr>
              <a:xfrm>
                <a:off x="9728884"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6" name="Ellipse 1315">
                <a:extLst>
                  <a:ext uri="{FF2B5EF4-FFF2-40B4-BE49-F238E27FC236}">
                    <a16:creationId xmlns:a16="http://schemas.microsoft.com/office/drawing/2014/main" id="{16B00EE6-EDFB-1473-29BD-A871EDB6A394}"/>
                  </a:ext>
                </a:extLst>
              </p:cNvPr>
              <p:cNvSpPr/>
              <p:nvPr/>
            </p:nvSpPr>
            <p:spPr>
              <a:xfrm>
                <a:off x="990332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7" name="Ellipse 1316">
                <a:extLst>
                  <a:ext uri="{FF2B5EF4-FFF2-40B4-BE49-F238E27FC236}">
                    <a16:creationId xmlns:a16="http://schemas.microsoft.com/office/drawing/2014/main" id="{839A5A04-3AEA-82A1-638B-476592DDEA0F}"/>
                  </a:ext>
                </a:extLst>
              </p:cNvPr>
              <p:cNvSpPr/>
              <p:nvPr/>
            </p:nvSpPr>
            <p:spPr>
              <a:xfrm>
                <a:off x="1007777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8" name="Ellipse 1317">
                <a:extLst>
                  <a:ext uri="{FF2B5EF4-FFF2-40B4-BE49-F238E27FC236}">
                    <a16:creationId xmlns:a16="http://schemas.microsoft.com/office/drawing/2014/main" id="{0FB34831-7AAE-A8EA-882B-3D8D8B003702}"/>
                  </a:ext>
                </a:extLst>
              </p:cNvPr>
              <p:cNvSpPr/>
              <p:nvPr/>
            </p:nvSpPr>
            <p:spPr>
              <a:xfrm>
                <a:off x="10252216"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9" name="Ellipse 1318">
                <a:extLst>
                  <a:ext uri="{FF2B5EF4-FFF2-40B4-BE49-F238E27FC236}">
                    <a16:creationId xmlns:a16="http://schemas.microsoft.com/office/drawing/2014/main" id="{BCAAF2D4-BD40-2126-203E-48DC68023013}"/>
                  </a:ext>
                </a:extLst>
              </p:cNvPr>
              <p:cNvSpPr/>
              <p:nvPr/>
            </p:nvSpPr>
            <p:spPr>
              <a:xfrm>
                <a:off x="10601104"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0" name="Ellipse 1319">
                <a:extLst>
                  <a:ext uri="{FF2B5EF4-FFF2-40B4-BE49-F238E27FC236}">
                    <a16:creationId xmlns:a16="http://schemas.microsoft.com/office/drawing/2014/main" id="{2ED2C7B3-7B6C-31DA-4323-01EF352BB292}"/>
                  </a:ext>
                </a:extLst>
              </p:cNvPr>
              <p:cNvSpPr/>
              <p:nvPr/>
            </p:nvSpPr>
            <p:spPr>
              <a:xfrm>
                <a:off x="1077554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1" name="Ellipse 1320">
                <a:extLst>
                  <a:ext uri="{FF2B5EF4-FFF2-40B4-BE49-F238E27FC236}">
                    <a16:creationId xmlns:a16="http://schemas.microsoft.com/office/drawing/2014/main" id="{49CB391F-8BCC-F9F4-5EAA-1E17D3E9B514}"/>
                  </a:ext>
                </a:extLst>
              </p:cNvPr>
              <p:cNvSpPr/>
              <p:nvPr/>
            </p:nvSpPr>
            <p:spPr>
              <a:xfrm>
                <a:off x="1094999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2" name="Ellipse 1321">
                <a:extLst>
                  <a:ext uri="{FF2B5EF4-FFF2-40B4-BE49-F238E27FC236}">
                    <a16:creationId xmlns:a16="http://schemas.microsoft.com/office/drawing/2014/main" id="{EE104B2F-4F6D-807E-2BE4-D2EEA1DDD711}"/>
                  </a:ext>
                </a:extLst>
              </p:cNvPr>
              <p:cNvSpPr/>
              <p:nvPr/>
            </p:nvSpPr>
            <p:spPr>
              <a:xfrm>
                <a:off x="11124436"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3" name="Ellipse 1322">
                <a:extLst>
                  <a:ext uri="{FF2B5EF4-FFF2-40B4-BE49-F238E27FC236}">
                    <a16:creationId xmlns:a16="http://schemas.microsoft.com/office/drawing/2014/main" id="{7F0B719D-19BA-E969-1F0B-6177EFD2862F}"/>
                  </a:ext>
                </a:extLst>
              </p:cNvPr>
              <p:cNvSpPr/>
              <p:nvPr/>
            </p:nvSpPr>
            <p:spPr>
              <a:xfrm>
                <a:off x="11298880"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4" name="Ellipse 1323">
                <a:extLst>
                  <a:ext uri="{FF2B5EF4-FFF2-40B4-BE49-F238E27FC236}">
                    <a16:creationId xmlns:a16="http://schemas.microsoft.com/office/drawing/2014/main" id="{77302335-46EB-3048-CC89-6F4F2657AF63}"/>
                  </a:ext>
                </a:extLst>
              </p:cNvPr>
              <p:cNvSpPr/>
              <p:nvPr/>
            </p:nvSpPr>
            <p:spPr>
              <a:xfrm>
                <a:off x="11473324"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5" name="Ellipse 1324">
                <a:extLst>
                  <a:ext uri="{FF2B5EF4-FFF2-40B4-BE49-F238E27FC236}">
                    <a16:creationId xmlns:a16="http://schemas.microsoft.com/office/drawing/2014/main" id="{30721C85-425A-A719-9007-7EA936D72725}"/>
                  </a:ext>
                </a:extLst>
              </p:cNvPr>
              <p:cNvSpPr/>
              <p:nvPr/>
            </p:nvSpPr>
            <p:spPr>
              <a:xfrm>
                <a:off x="1164776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6" name="Ellipse 1325">
                <a:extLst>
                  <a:ext uri="{FF2B5EF4-FFF2-40B4-BE49-F238E27FC236}">
                    <a16:creationId xmlns:a16="http://schemas.microsoft.com/office/drawing/2014/main" id="{828BD043-705D-80CA-E740-DC48547F9AC3}"/>
                  </a:ext>
                </a:extLst>
              </p:cNvPr>
              <p:cNvSpPr/>
              <p:nvPr/>
            </p:nvSpPr>
            <p:spPr>
              <a:xfrm>
                <a:off x="1182221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7" name="Ellipse 1326">
                <a:extLst>
                  <a:ext uri="{FF2B5EF4-FFF2-40B4-BE49-F238E27FC236}">
                    <a16:creationId xmlns:a16="http://schemas.microsoft.com/office/drawing/2014/main" id="{B567D678-C026-70E3-1D0D-D2EB89DAD28B}"/>
                  </a:ext>
                </a:extLst>
              </p:cNvPr>
              <p:cNvSpPr/>
              <p:nvPr/>
            </p:nvSpPr>
            <p:spPr>
              <a:xfrm>
                <a:off x="11996665"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8" name="Ellipse 1327">
                <a:extLst>
                  <a:ext uri="{FF2B5EF4-FFF2-40B4-BE49-F238E27FC236}">
                    <a16:creationId xmlns:a16="http://schemas.microsoft.com/office/drawing/2014/main" id="{F3CFCA7F-10E4-B26F-247C-BAADB99A20B3}"/>
                  </a:ext>
                </a:extLst>
              </p:cNvPr>
              <p:cNvSpPr/>
              <p:nvPr/>
            </p:nvSpPr>
            <p:spPr>
              <a:xfrm>
                <a:off x="798444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9" name="Ellipse 1328">
                <a:extLst>
                  <a:ext uri="{FF2B5EF4-FFF2-40B4-BE49-F238E27FC236}">
                    <a16:creationId xmlns:a16="http://schemas.microsoft.com/office/drawing/2014/main" id="{9FB104DF-3836-EF1F-702B-6FDFA2747FE4}"/>
                  </a:ext>
                </a:extLst>
              </p:cNvPr>
              <p:cNvSpPr/>
              <p:nvPr/>
            </p:nvSpPr>
            <p:spPr>
              <a:xfrm>
                <a:off x="815905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0" name="Ellipse 1329">
                <a:extLst>
                  <a:ext uri="{FF2B5EF4-FFF2-40B4-BE49-F238E27FC236}">
                    <a16:creationId xmlns:a16="http://schemas.microsoft.com/office/drawing/2014/main" id="{4342C8F4-9004-5ABD-B599-B8D65D0F8DEB}"/>
                  </a:ext>
                </a:extLst>
              </p:cNvPr>
              <p:cNvSpPr/>
              <p:nvPr/>
            </p:nvSpPr>
            <p:spPr>
              <a:xfrm>
                <a:off x="833367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1" name="Ellipse 1330">
                <a:extLst>
                  <a:ext uri="{FF2B5EF4-FFF2-40B4-BE49-F238E27FC236}">
                    <a16:creationId xmlns:a16="http://schemas.microsoft.com/office/drawing/2014/main" id="{54E93632-63E0-8B4A-366D-E288147D82AF}"/>
                  </a:ext>
                </a:extLst>
              </p:cNvPr>
              <p:cNvSpPr/>
              <p:nvPr/>
            </p:nvSpPr>
            <p:spPr>
              <a:xfrm>
                <a:off x="850828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2" name="Ellipse 1331">
                <a:extLst>
                  <a:ext uri="{FF2B5EF4-FFF2-40B4-BE49-F238E27FC236}">
                    <a16:creationId xmlns:a16="http://schemas.microsoft.com/office/drawing/2014/main" id="{72E00BDC-DE23-D916-13F4-82B342EFC27E}"/>
                  </a:ext>
                </a:extLst>
              </p:cNvPr>
              <p:cNvSpPr/>
              <p:nvPr/>
            </p:nvSpPr>
            <p:spPr>
              <a:xfrm>
                <a:off x="868290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3" name="Ellipse 1332">
                <a:extLst>
                  <a:ext uri="{FF2B5EF4-FFF2-40B4-BE49-F238E27FC236}">
                    <a16:creationId xmlns:a16="http://schemas.microsoft.com/office/drawing/2014/main" id="{D5F9F3E0-963D-8D6D-F217-9A6E61EDD182}"/>
                  </a:ext>
                </a:extLst>
              </p:cNvPr>
              <p:cNvSpPr/>
              <p:nvPr/>
            </p:nvSpPr>
            <p:spPr>
              <a:xfrm>
                <a:off x="885751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4" name="Ellipse 1333">
                <a:extLst>
                  <a:ext uri="{FF2B5EF4-FFF2-40B4-BE49-F238E27FC236}">
                    <a16:creationId xmlns:a16="http://schemas.microsoft.com/office/drawing/2014/main" id="{93910E52-7833-36AA-CF62-B352EC875341}"/>
                  </a:ext>
                </a:extLst>
              </p:cNvPr>
              <p:cNvSpPr/>
              <p:nvPr/>
            </p:nvSpPr>
            <p:spPr>
              <a:xfrm>
                <a:off x="903213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5" name="Ellipse 1334">
                <a:extLst>
                  <a:ext uri="{FF2B5EF4-FFF2-40B4-BE49-F238E27FC236}">
                    <a16:creationId xmlns:a16="http://schemas.microsoft.com/office/drawing/2014/main" id="{519B2E0B-2746-D49C-CC21-36933DAE58E9}"/>
                  </a:ext>
                </a:extLst>
              </p:cNvPr>
              <p:cNvSpPr/>
              <p:nvPr/>
            </p:nvSpPr>
            <p:spPr>
              <a:xfrm>
                <a:off x="920674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6" name="Ellipse 1335">
                <a:extLst>
                  <a:ext uri="{FF2B5EF4-FFF2-40B4-BE49-F238E27FC236}">
                    <a16:creationId xmlns:a16="http://schemas.microsoft.com/office/drawing/2014/main" id="{1595B4ED-8735-46C8-D966-6F28BFB6E404}"/>
                  </a:ext>
                </a:extLst>
              </p:cNvPr>
              <p:cNvSpPr/>
              <p:nvPr/>
            </p:nvSpPr>
            <p:spPr>
              <a:xfrm>
                <a:off x="938136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7" name="Ellipse 1336">
                <a:extLst>
                  <a:ext uri="{FF2B5EF4-FFF2-40B4-BE49-F238E27FC236}">
                    <a16:creationId xmlns:a16="http://schemas.microsoft.com/office/drawing/2014/main" id="{EE18B971-7DEB-2E72-7B0D-196598C3EE08}"/>
                  </a:ext>
                </a:extLst>
              </p:cNvPr>
              <p:cNvSpPr/>
              <p:nvPr/>
            </p:nvSpPr>
            <p:spPr>
              <a:xfrm>
                <a:off x="955597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8" name="Ellipse 1337">
                <a:extLst>
                  <a:ext uri="{FF2B5EF4-FFF2-40B4-BE49-F238E27FC236}">
                    <a16:creationId xmlns:a16="http://schemas.microsoft.com/office/drawing/2014/main" id="{79F240EA-ACEA-A6BC-B852-4C1D98A77B91}"/>
                  </a:ext>
                </a:extLst>
              </p:cNvPr>
              <p:cNvSpPr/>
              <p:nvPr/>
            </p:nvSpPr>
            <p:spPr>
              <a:xfrm>
                <a:off x="973059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9" name="Ellipse 1338">
                <a:extLst>
                  <a:ext uri="{FF2B5EF4-FFF2-40B4-BE49-F238E27FC236}">
                    <a16:creationId xmlns:a16="http://schemas.microsoft.com/office/drawing/2014/main" id="{114CEA72-3BBF-52F6-6223-F0D0AF580E3E}"/>
                  </a:ext>
                </a:extLst>
              </p:cNvPr>
              <p:cNvSpPr/>
              <p:nvPr/>
            </p:nvSpPr>
            <p:spPr>
              <a:xfrm>
                <a:off x="990520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0" name="Ellipse 1339">
                <a:extLst>
                  <a:ext uri="{FF2B5EF4-FFF2-40B4-BE49-F238E27FC236}">
                    <a16:creationId xmlns:a16="http://schemas.microsoft.com/office/drawing/2014/main" id="{94444DCA-60CE-F24F-3063-976721914EFB}"/>
                  </a:ext>
                </a:extLst>
              </p:cNvPr>
              <p:cNvSpPr/>
              <p:nvPr/>
            </p:nvSpPr>
            <p:spPr>
              <a:xfrm>
                <a:off x="1025443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1" name="Ellipse 1340">
                <a:extLst>
                  <a:ext uri="{FF2B5EF4-FFF2-40B4-BE49-F238E27FC236}">
                    <a16:creationId xmlns:a16="http://schemas.microsoft.com/office/drawing/2014/main" id="{C1B3C6C9-8213-5FE0-9244-65241F053D13}"/>
                  </a:ext>
                </a:extLst>
              </p:cNvPr>
              <p:cNvSpPr/>
              <p:nvPr/>
            </p:nvSpPr>
            <p:spPr>
              <a:xfrm>
                <a:off x="1042905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2" name="Ellipse 1341">
                <a:extLst>
                  <a:ext uri="{FF2B5EF4-FFF2-40B4-BE49-F238E27FC236}">
                    <a16:creationId xmlns:a16="http://schemas.microsoft.com/office/drawing/2014/main" id="{625C3B44-2415-36FA-8C6E-E663D108A550}"/>
                  </a:ext>
                </a:extLst>
              </p:cNvPr>
              <p:cNvSpPr/>
              <p:nvPr/>
            </p:nvSpPr>
            <p:spPr>
              <a:xfrm>
                <a:off x="1060366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3" name="Ellipse 1342">
                <a:extLst>
                  <a:ext uri="{FF2B5EF4-FFF2-40B4-BE49-F238E27FC236}">
                    <a16:creationId xmlns:a16="http://schemas.microsoft.com/office/drawing/2014/main" id="{8E7F73FE-3466-1BE7-CB4B-88FB90D39BB3}"/>
                  </a:ext>
                </a:extLst>
              </p:cNvPr>
              <p:cNvSpPr/>
              <p:nvPr/>
            </p:nvSpPr>
            <p:spPr>
              <a:xfrm>
                <a:off x="1077828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4" name="Ellipse 1343">
                <a:extLst>
                  <a:ext uri="{FF2B5EF4-FFF2-40B4-BE49-F238E27FC236}">
                    <a16:creationId xmlns:a16="http://schemas.microsoft.com/office/drawing/2014/main" id="{169BB67D-45F4-551E-C8DA-54BEFA679DDA}"/>
                  </a:ext>
                </a:extLst>
              </p:cNvPr>
              <p:cNvSpPr/>
              <p:nvPr/>
            </p:nvSpPr>
            <p:spPr>
              <a:xfrm>
                <a:off x="1095289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5" name="Ellipse 1344">
                <a:extLst>
                  <a:ext uri="{FF2B5EF4-FFF2-40B4-BE49-F238E27FC236}">
                    <a16:creationId xmlns:a16="http://schemas.microsoft.com/office/drawing/2014/main" id="{5ECD1B4F-BAA8-D93E-2164-14B8E81DD92B}"/>
                  </a:ext>
                </a:extLst>
              </p:cNvPr>
              <p:cNvSpPr/>
              <p:nvPr/>
            </p:nvSpPr>
            <p:spPr>
              <a:xfrm>
                <a:off x="1112751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6" name="Ellipse 1345">
                <a:extLst>
                  <a:ext uri="{FF2B5EF4-FFF2-40B4-BE49-F238E27FC236}">
                    <a16:creationId xmlns:a16="http://schemas.microsoft.com/office/drawing/2014/main" id="{00451855-9384-F2E0-A336-96C73DA1D5E4}"/>
                  </a:ext>
                </a:extLst>
              </p:cNvPr>
              <p:cNvSpPr/>
              <p:nvPr/>
            </p:nvSpPr>
            <p:spPr>
              <a:xfrm>
                <a:off x="1147674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7" name="Ellipse 1346">
                <a:extLst>
                  <a:ext uri="{FF2B5EF4-FFF2-40B4-BE49-F238E27FC236}">
                    <a16:creationId xmlns:a16="http://schemas.microsoft.com/office/drawing/2014/main" id="{2EA59CB6-9796-15C5-0A33-07130CC80672}"/>
                  </a:ext>
                </a:extLst>
              </p:cNvPr>
              <p:cNvSpPr/>
              <p:nvPr/>
            </p:nvSpPr>
            <p:spPr>
              <a:xfrm>
                <a:off x="1165135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8" name="Ellipse 1347">
                <a:extLst>
                  <a:ext uri="{FF2B5EF4-FFF2-40B4-BE49-F238E27FC236}">
                    <a16:creationId xmlns:a16="http://schemas.microsoft.com/office/drawing/2014/main" id="{1E098E41-210E-D2B3-1916-656F6A880B3D}"/>
                  </a:ext>
                </a:extLst>
              </p:cNvPr>
              <p:cNvSpPr/>
              <p:nvPr/>
            </p:nvSpPr>
            <p:spPr>
              <a:xfrm>
                <a:off x="1200058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9" name="Ellipse 1348">
                <a:extLst>
                  <a:ext uri="{FF2B5EF4-FFF2-40B4-BE49-F238E27FC236}">
                    <a16:creationId xmlns:a16="http://schemas.microsoft.com/office/drawing/2014/main" id="{3F371A59-048A-F778-097D-78082663DC4D}"/>
                  </a:ext>
                </a:extLst>
              </p:cNvPr>
              <p:cNvSpPr/>
              <p:nvPr/>
            </p:nvSpPr>
            <p:spPr>
              <a:xfrm>
                <a:off x="7984444"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0" name="Ellipse 1349">
                <a:extLst>
                  <a:ext uri="{FF2B5EF4-FFF2-40B4-BE49-F238E27FC236}">
                    <a16:creationId xmlns:a16="http://schemas.microsoft.com/office/drawing/2014/main" id="{49ABD11F-B8C3-1579-AD48-FF29FC4F408E}"/>
                  </a:ext>
                </a:extLst>
              </p:cNvPr>
              <p:cNvSpPr/>
              <p:nvPr/>
            </p:nvSpPr>
            <p:spPr>
              <a:xfrm>
                <a:off x="815888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1" name="Ellipse 1350">
                <a:extLst>
                  <a:ext uri="{FF2B5EF4-FFF2-40B4-BE49-F238E27FC236}">
                    <a16:creationId xmlns:a16="http://schemas.microsoft.com/office/drawing/2014/main" id="{3560297D-2B1D-14FE-3B34-534317398862}"/>
                  </a:ext>
                </a:extLst>
              </p:cNvPr>
              <p:cNvSpPr/>
              <p:nvPr/>
            </p:nvSpPr>
            <p:spPr>
              <a:xfrm>
                <a:off x="8507776"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2" name="Ellipse 1351">
                <a:extLst>
                  <a:ext uri="{FF2B5EF4-FFF2-40B4-BE49-F238E27FC236}">
                    <a16:creationId xmlns:a16="http://schemas.microsoft.com/office/drawing/2014/main" id="{9C53BD58-FF14-D1E7-A96C-1381D4BFB4D5}"/>
                  </a:ext>
                </a:extLst>
              </p:cNvPr>
              <p:cNvSpPr/>
              <p:nvPr/>
            </p:nvSpPr>
            <p:spPr>
              <a:xfrm>
                <a:off x="8682220"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3" name="Ellipse 1352">
                <a:extLst>
                  <a:ext uri="{FF2B5EF4-FFF2-40B4-BE49-F238E27FC236}">
                    <a16:creationId xmlns:a16="http://schemas.microsoft.com/office/drawing/2014/main" id="{3D5B3D74-531C-58F5-54B2-554B75207BC1}"/>
                  </a:ext>
                </a:extLst>
              </p:cNvPr>
              <p:cNvSpPr/>
              <p:nvPr/>
            </p:nvSpPr>
            <p:spPr>
              <a:xfrm>
                <a:off x="8856664"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4" name="Ellipse 1353">
                <a:extLst>
                  <a:ext uri="{FF2B5EF4-FFF2-40B4-BE49-F238E27FC236}">
                    <a16:creationId xmlns:a16="http://schemas.microsoft.com/office/drawing/2014/main" id="{17F35470-2B57-DF79-40EB-5DF2074BFDFF}"/>
                  </a:ext>
                </a:extLst>
              </p:cNvPr>
              <p:cNvSpPr/>
              <p:nvPr/>
            </p:nvSpPr>
            <p:spPr>
              <a:xfrm>
                <a:off x="903110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5" name="Ellipse 1354">
                <a:extLst>
                  <a:ext uri="{FF2B5EF4-FFF2-40B4-BE49-F238E27FC236}">
                    <a16:creationId xmlns:a16="http://schemas.microsoft.com/office/drawing/2014/main" id="{B31E321C-AF45-46D4-04EF-9A0A45C2884C}"/>
                  </a:ext>
                </a:extLst>
              </p:cNvPr>
              <p:cNvSpPr/>
              <p:nvPr/>
            </p:nvSpPr>
            <p:spPr>
              <a:xfrm>
                <a:off x="9205552"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6" name="Ellipse 1355">
                <a:extLst>
                  <a:ext uri="{FF2B5EF4-FFF2-40B4-BE49-F238E27FC236}">
                    <a16:creationId xmlns:a16="http://schemas.microsoft.com/office/drawing/2014/main" id="{D4FA888A-4DDF-9CC6-FB65-73C1EBB99B0F}"/>
                  </a:ext>
                </a:extLst>
              </p:cNvPr>
              <p:cNvSpPr/>
              <p:nvPr/>
            </p:nvSpPr>
            <p:spPr>
              <a:xfrm>
                <a:off x="9379996"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7" name="Ellipse 1356">
                <a:extLst>
                  <a:ext uri="{FF2B5EF4-FFF2-40B4-BE49-F238E27FC236}">
                    <a16:creationId xmlns:a16="http://schemas.microsoft.com/office/drawing/2014/main" id="{C033A9D3-6493-1489-FFAA-035E8151CEA9}"/>
                  </a:ext>
                </a:extLst>
              </p:cNvPr>
              <p:cNvSpPr/>
              <p:nvPr/>
            </p:nvSpPr>
            <p:spPr>
              <a:xfrm>
                <a:off x="9554440"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8" name="Ellipse 1357">
                <a:extLst>
                  <a:ext uri="{FF2B5EF4-FFF2-40B4-BE49-F238E27FC236}">
                    <a16:creationId xmlns:a16="http://schemas.microsoft.com/office/drawing/2014/main" id="{C3589186-5B20-0ADB-AAE8-4F274C5A26D5}"/>
                  </a:ext>
                </a:extLst>
              </p:cNvPr>
              <p:cNvSpPr/>
              <p:nvPr/>
            </p:nvSpPr>
            <p:spPr>
              <a:xfrm>
                <a:off x="9728884"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9" name="Ellipse 1358">
                <a:extLst>
                  <a:ext uri="{FF2B5EF4-FFF2-40B4-BE49-F238E27FC236}">
                    <a16:creationId xmlns:a16="http://schemas.microsoft.com/office/drawing/2014/main" id="{2FAE8C60-47B4-B425-E0D2-7973A881C502}"/>
                  </a:ext>
                </a:extLst>
              </p:cNvPr>
              <p:cNvSpPr/>
              <p:nvPr/>
            </p:nvSpPr>
            <p:spPr>
              <a:xfrm>
                <a:off x="990332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0" name="Ellipse 1359">
                <a:extLst>
                  <a:ext uri="{FF2B5EF4-FFF2-40B4-BE49-F238E27FC236}">
                    <a16:creationId xmlns:a16="http://schemas.microsoft.com/office/drawing/2014/main" id="{0B627B26-F53C-A145-CC36-2C34490284DA}"/>
                  </a:ext>
                </a:extLst>
              </p:cNvPr>
              <p:cNvSpPr/>
              <p:nvPr/>
            </p:nvSpPr>
            <p:spPr>
              <a:xfrm>
                <a:off x="10077772"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1" name="Ellipse 1360">
                <a:extLst>
                  <a:ext uri="{FF2B5EF4-FFF2-40B4-BE49-F238E27FC236}">
                    <a16:creationId xmlns:a16="http://schemas.microsoft.com/office/drawing/2014/main" id="{765DE500-1BEA-1630-18D6-8B8CABF5C6F5}"/>
                  </a:ext>
                </a:extLst>
              </p:cNvPr>
              <p:cNvSpPr/>
              <p:nvPr/>
            </p:nvSpPr>
            <p:spPr>
              <a:xfrm>
                <a:off x="10252216"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2" name="Ellipse 1361">
                <a:extLst>
                  <a:ext uri="{FF2B5EF4-FFF2-40B4-BE49-F238E27FC236}">
                    <a16:creationId xmlns:a16="http://schemas.microsoft.com/office/drawing/2014/main" id="{C7DACD4D-32BD-54BB-EC93-94C804839754}"/>
                  </a:ext>
                </a:extLst>
              </p:cNvPr>
              <p:cNvSpPr/>
              <p:nvPr/>
            </p:nvSpPr>
            <p:spPr>
              <a:xfrm>
                <a:off x="10426660"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3" name="Ellipse 1362">
                <a:extLst>
                  <a:ext uri="{FF2B5EF4-FFF2-40B4-BE49-F238E27FC236}">
                    <a16:creationId xmlns:a16="http://schemas.microsoft.com/office/drawing/2014/main" id="{F1F8CA49-2AAA-646F-20B3-33D46A4206F0}"/>
                  </a:ext>
                </a:extLst>
              </p:cNvPr>
              <p:cNvSpPr/>
              <p:nvPr/>
            </p:nvSpPr>
            <p:spPr>
              <a:xfrm>
                <a:off x="10601104"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4" name="Ellipse 1363">
                <a:extLst>
                  <a:ext uri="{FF2B5EF4-FFF2-40B4-BE49-F238E27FC236}">
                    <a16:creationId xmlns:a16="http://schemas.microsoft.com/office/drawing/2014/main" id="{D86C29CE-DB44-3D0F-2DCA-756C1D0D811E}"/>
                  </a:ext>
                </a:extLst>
              </p:cNvPr>
              <p:cNvSpPr/>
              <p:nvPr/>
            </p:nvSpPr>
            <p:spPr>
              <a:xfrm>
                <a:off x="1077554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5" name="Ellipse 1364">
                <a:extLst>
                  <a:ext uri="{FF2B5EF4-FFF2-40B4-BE49-F238E27FC236}">
                    <a16:creationId xmlns:a16="http://schemas.microsoft.com/office/drawing/2014/main" id="{EDFB7CE7-E003-5618-A168-E391C6546DE4}"/>
                  </a:ext>
                </a:extLst>
              </p:cNvPr>
              <p:cNvSpPr/>
              <p:nvPr/>
            </p:nvSpPr>
            <p:spPr>
              <a:xfrm>
                <a:off x="10949992"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6" name="Ellipse 1365">
                <a:extLst>
                  <a:ext uri="{FF2B5EF4-FFF2-40B4-BE49-F238E27FC236}">
                    <a16:creationId xmlns:a16="http://schemas.microsoft.com/office/drawing/2014/main" id="{A486063D-DA2F-0192-7021-412ABA77E033}"/>
                  </a:ext>
                </a:extLst>
              </p:cNvPr>
              <p:cNvSpPr/>
              <p:nvPr/>
            </p:nvSpPr>
            <p:spPr>
              <a:xfrm>
                <a:off x="11124436"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7" name="Ellipse 1366">
                <a:extLst>
                  <a:ext uri="{FF2B5EF4-FFF2-40B4-BE49-F238E27FC236}">
                    <a16:creationId xmlns:a16="http://schemas.microsoft.com/office/drawing/2014/main" id="{17FF774A-4F49-BFBF-A177-7CEDC98B6280}"/>
                  </a:ext>
                </a:extLst>
              </p:cNvPr>
              <p:cNvSpPr/>
              <p:nvPr/>
            </p:nvSpPr>
            <p:spPr>
              <a:xfrm>
                <a:off x="11298880"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8" name="Ellipse 1367">
                <a:extLst>
                  <a:ext uri="{FF2B5EF4-FFF2-40B4-BE49-F238E27FC236}">
                    <a16:creationId xmlns:a16="http://schemas.microsoft.com/office/drawing/2014/main" id="{DD5CD335-44EA-71EA-4388-80B34DBF233E}"/>
                  </a:ext>
                </a:extLst>
              </p:cNvPr>
              <p:cNvSpPr/>
              <p:nvPr/>
            </p:nvSpPr>
            <p:spPr>
              <a:xfrm>
                <a:off x="1164776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9" name="Ellipse 1368">
                <a:extLst>
                  <a:ext uri="{FF2B5EF4-FFF2-40B4-BE49-F238E27FC236}">
                    <a16:creationId xmlns:a16="http://schemas.microsoft.com/office/drawing/2014/main" id="{C2B2AC97-0414-D839-5B54-55343940FAF0}"/>
                  </a:ext>
                </a:extLst>
              </p:cNvPr>
              <p:cNvSpPr/>
              <p:nvPr/>
            </p:nvSpPr>
            <p:spPr>
              <a:xfrm>
                <a:off x="11822212"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0" name="Ellipse 1369">
                <a:extLst>
                  <a:ext uri="{FF2B5EF4-FFF2-40B4-BE49-F238E27FC236}">
                    <a16:creationId xmlns:a16="http://schemas.microsoft.com/office/drawing/2014/main" id="{0F8A5398-28C0-7E11-1449-3372D2FDAFE7}"/>
                  </a:ext>
                </a:extLst>
              </p:cNvPr>
              <p:cNvSpPr/>
              <p:nvPr/>
            </p:nvSpPr>
            <p:spPr>
              <a:xfrm>
                <a:off x="11996665"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1" name="Ellipse 1370">
                <a:extLst>
                  <a:ext uri="{FF2B5EF4-FFF2-40B4-BE49-F238E27FC236}">
                    <a16:creationId xmlns:a16="http://schemas.microsoft.com/office/drawing/2014/main" id="{60640BF2-1DA2-6868-A054-8422A8C0526A}"/>
                  </a:ext>
                </a:extLst>
              </p:cNvPr>
              <p:cNvSpPr/>
              <p:nvPr/>
            </p:nvSpPr>
            <p:spPr>
              <a:xfrm>
                <a:off x="798444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2" name="Ellipse 1371">
                <a:extLst>
                  <a:ext uri="{FF2B5EF4-FFF2-40B4-BE49-F238E27FC236}">
                    <a16:creationId xmlns:a16="http://schemas.microsoft.com/office/drawing/2014/main" id="{8FD3527F-36F6-9F14-B1A1-C1A8E8DB40B2}"/>
                  </a:ext>
                </a:extLst>
              </p:cNvPr>
              <p:cNvSpPr/>
              <p:nvPr/>
            </p:nvSpPr>
            <p:spPr>
              <a:xfrm>
                <a:off x="833367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3" name="Ellipse 1372">
                <a:extLst>
                  <a:ext uri="{FF2B5EF4-FFF2-40B4-BE49-F238E27FC236}">
                    <a16:creationId xmlns:a16="http://schemas.microsoft.com/office/drawing/2014/main" id="{C3A04FB5-7872-2F83-CD12-02D8E6D364FB}"/>
                  </a:ext>
                </a:extLst>
              </p:cNvPr>
              <p:cNvSpPr/>
              <p:nvPr/>
            </p:nvSpPr>
            <p:spPr>
              <a:xfrm>
                <a:off x="868290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4" name="Ellipse 1373">
                <a:extLst>
                  <a:ext uri="{FF2B5EF4-FFF2-40B4-BE49-F238E27FC236}">
                    <a16:creationId xmlns:a16="http://schemas.microsoft.com/office/drawing/2014/main" id="{74308213-9842-0906-CCDF-0C113D8E2317}"/>
                  </a:ext>
                </a:extLst>
              </p:cNvPr>
              <p:cNvSpPr/>
              <p:nvPr/>
            </p:nvSpPr>
            <p:spPr>
              <a:xfrm>
                <a:off x="885751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5" name="Ellipse 1374">
                <a:extLst>
                  <a:ext uri="{FF2B5EF4-FFF2-40B4-BE49-F238E27FC236}">
                    <a16:creationId xmlns:a16="http://schemas.microsoft.com/office/drawing/2014/main" id="{F077FA39-AE2C-DE55-4542-CC47350A902B}"/>
                  </a:ext>
                </a:extLst>
              </p:cNvPr>
              <p:cNvSpPr/>
              <p:nvPr/>
            </p:nvSpPr>
            <p:spPr>
              <a:xfrm>
                <a:off x="903213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6" name="Ellipse 1375">
                <a:extLst>
                  <a:ext uri="{FF2B5EF4-FFF2-40B4-BE49-F238E27FC236}">
                    <a16:creationId xmlns:a16="http://schemas.microsoft.com/office/drawing/2014/main" id="{C62E8009-30B4-8E3A-0231-50A61940A270}"/>
                  </a:ext>
                </a:extLst>
              </p:cNvPr>
              <p:cNvSpPr/>
              <p:nvPr/>
            </p:nvSpPr>
            <p:spPr>
              <a:xfrm>
                <a:off x="938136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7" name="Ellipse 1376">
                <a:extLst>
                  <a:ext uri="{FF2B5EF4-FFF2-40B4-BE49-F238E27FC236}">
                    <a16:creationId xmlns:a16="http://schemas.microsoft.com/office/drawing/2014/main" id="{93BE00AB-7B2E-5F82-748F-AFB74718EDA0}"/>
                  </a:ext>
                </a:extLst>
              </p:cNvPr>
              <p:cNvSpPr/>
              <p:nvPr/>
            </p:nvSpPr>
            <p:spPr>
              <a:xfrm>
                <a:off x="955597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8" name="Ellipse 1377">
                <a:extLst>
                  <a:ext uri="{FF2B5EF4-FFF2-40B4-BE49-F238E27FC236}">
                    <a16:creationId xmlns:a16="http://schemas.microsoft.com/office/drawing/2014/main" id="{EA36DC10-B91D-3529-B2FE-A3E9A4159CA7}"/>
                  </a:ext>
                </a:extLst>
              </p:cNvPr>
              <p:cNvSpPr/>
              <p:nvPr/>
            </p:nvSpPr>
            <p:spPr>
              <a:xfrm>
                <a:off x="973059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9" name="Ellipse 1378">
                <a:extLst>
                  <a:ext uri="{FF2B5EF4-FFF2-40B4-BE49-F238E27FC236}">
                    <a16:creationId xmlns:a16="http://schemas.microsoft.com/office/drawing/2014/main" id="{C6751D54-F612-5E0D-F8DE-C14075C1C158}"/>
                  </a:ext>
                </a:extLst>
              </p:cNvPr>
              <p:cNvSpPr/>
              <p:nvPr/>
            </p:nvSpPr>
            <p:spPr>
              <a:xfrm>
                <a:off x="990520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0" name="Ellipse 1379">
                <a:extLst>
                  <a:ext uri="{FF2B5EF4-FFF2-40B4-BE49-F238E27FC236}">
                    <a16:creationId xmlns:a16="http://schemas.microsoft.com/office/drawing/2014/main" id="{80A871AE-FFB2-2329-A988-9C5CAA254EA2}"/>
                  </a:ext>
                </a:extLst>
              </p:cNvPr>
              <p:cNvSpPr/>
              <p:nvPr/>
            </p:nvSpPr>
            <p:spPr>
              <a:xfrm>
                <a:off x="1007982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1" name="Ellipse 1380">
                <a:extLst>
                  <a:ext uri="{FF2B5EF4-FFF2-40B4-BE49-F238E27FC236}">
                    <a16:creationId xmlns:a16="http://schemas.microsoft.com/office/drawing/2014/main" id="{02AFAA67-A05D-F044-1E11-36A3C55ADF34}"/>
                  </a:ext>
                </a:extLst>
              </p:cNvPr>
              <p:cNvSpPr/>
              <p:nvPr/>
            </p:nvSpPr>
            <p:spPr>
              <a:xfrm>
                <a:off x="1025443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2" name="Ellipse 1381">
                <a:extLst>
                  <a:ext uri="{FF2B5EF4-FFF2-40B4-BE49-F238E27FC236}">
                    <a16:creationId xmlns:a16="http://schemas.microsoft.com/office/drawing/2014/main" id="{D56ED0DE-4390-C3AF-E3C4-F85F27DC05D4}"/>
                  </a:ext>
                </a:extLst>
              </p:cNvPr>
              <p:cNvSpPr/>
              <p:nvPr/>
            </p:nvSpPr>
            <p:spPr>
              <a:xfrm>
                <a:off x="1042905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3" name="Ellipse 1382">
                <a:extLst>
                  <a:ext uri="{FF2B5EF4-FFF2-40B4-BE49-F238E27FC236}">
                    <a16:creationId xmlns:a16="http://schemas.microsoft.com/office/drawing/2014/main" id="{6AABAB63-51E6-9248-1E0B-7F27C2C71208}"/>
                  </a:ext>
                </a:extLst>
              </p:cNvPr>
              <p:cNvSpPr/>
              <p:nvPr/>
            </p:nvSpPr>
            <p:spPr>
              <a:xfrm>
                <a:off x="1077828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4" name="Ellipse 1383">
                <a:extLst>
                  <a:ext uri="{FF2B5EF4-FFF2-40B4-BE49-F238E27FC236}">
                    <a16:creationId xmlns:a16="http://schemas.microsoft.com/office/drawing/2014/main" id="{BBC8E817-6729-A5E4-45D6-4D8806A911E7}"/>
                  </a:ext>
                </a:extLst>
              </p:cNvPr>
              <p:cNvSpPr/>
              <p:nvPr/>
            </p:nvSpPr>
            <p:spPr>
              <a:xfrm>
                <a:off x="1095289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5" name="Ellipse 1384">
                <a:extLst>
                  <a:ext uri="{FF2B5EF4-FFF2-40B4-BE49-F238E27FC236}">
                    <a16:creationId xmlns:a16="http://schemas.microsoft.com/office/drawing/2014/main" id="{E3251E69-804F-DD7E-6A2F-E58E5A242E8A}"/>
                  </a:ext>
                </a:extLst>
              </p:cNvPr>
              <p:cNvSpPr/>
              <p:nvPr/>
            </p:nvSpPr>
            <p:spPr>
              <a:xfrm>
                <a:off x="1112751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6" name="Ellipse 1385">
                <a:extLst>
                  <a:ext uri="{FF2B5EF4-FFF2-40B4-BE49-F238E27FC236}">
                    <a16:creationId xmlns:a16="http://schemas.microsoft.com/office/drawing/2014/main" id="{AA83D6EE-F809-7416-2C45-AC3F6AF461A2}"/>
                  </a:ext>
                </a:extLst>
              </p:cNvPr>
              <p:cNvSpPr/>
              <p:nvPr/>
            </p:nvSpPr>
            <p:spPr>
              <a:xfrm>
                <a:off x="1130212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7" name="Ellipse 1386">
                <a:extLst>
                  <a:ext uri="{FF2B5EF4-FFF2-40B4-BE49-F238E27FC236}">
                    <a16:creationId xmlns:a16="http://schemas.microsoft.com/office/drawing/2014/main" id="{29DBD81A-88C7-DBDF-F376-5F2E9D4ABEBD}"/>
                  </a:ext>
                </a:extLst>
              </p:cNvPr>
              <p:cNvSpPr/>
              <p:nvPr/>
            </p:nvSpPr>
            <p:spPr>
              <a:xfrm>
                <a:off x="1147674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8" name="Ellipse 1387">
                <a:extLst>
                  <a:ext uri="{FF2B5EF4-FFF2-40B4-BE49-F238E27FC236}">
                    <a16:creationId xmlns:a16="http://schemas.microsoft.com/office/drawing/2014/main" id="{B7DE5C43-EDCD-3C6F-5A89-7C435DDCBCCC}"/>
                  </a:ext>
                </a:extLst>
              </p:cNvPr>
              <p:cNvSpPr/>
              <p:nvPr/>
            </p:nvSpPr>
            <p:spPr>
              <a:xfrm>
                <a:off x="1165135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9" name="Ellipse 1388">
                <a:extLst>
                  <a:ext uri="{FF2B5EF4-FFF2-40B4-BE49-F238E27FC236}">
                    <a16:creationId xmlns:a16="http://schemas.microsoft.com/office/drawing/2014/main" id="{1E0E17BE-44B5-5BFE-F096-1499001F24BA}"/>
                  </a:ext>
                </a:extLst>
              </p:cNvPr>
              <p:cNvSpPr/>
              <p:nvPr/>
            </p:nvSpPr>
            <p:spPr>
              <a:xfrm>
                <a:off x="1200058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0" name="Ellipse 1389">
                <a:extLst>
                  <a:ext uri="{FF2B5EF4-FFF2-40B4-BE49-F238E27FC236}">
                    <a16:creationId xmlns:a16="http://schemas.microsoft.com/office/drawing/2014/main" id="{20F61A14-9652-5BA7-8F0B-B053B7F3FE1C}"/>
                  </a:ext>
                </a:extLst>
              </p:cNvPr>
              <p:cNvSpPr/>
              <p:nvPr/>
            </p:nvSpPr>
            <p:spPr>
              <a:xfrm>
                <a:off x="798444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1" name="Ellipse 1390">
                <a:extLst>
                  <a:ext uri="{FF2B5EF4-FFF2-40B4-BE49-F238E27FC236}">
                    <a16:creationId xmlns:a16="http://schemas.microsoft.com/office/drawing/2014/main" id="{8F568442-E08E-EF25-DB2A-CA37A5F69E88}"/>
                  </a:ext>
                </a:extLst>
              </p:cNvPr>
              <p:cNvSpPr/>
              <p:nvPr/>
            </p:nvSpPr>
            <p:spPr>
              <a:xfrm>
                <a:off x="815888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2" name="Ellipse 1391">
                <a:extLst>
                  <a:ext uri="{FF2B5EF4-FFF2-40B4-BE49-F238E27FC236}">
                    <a16:creationId xmlns:a16="http://schemas.microsoft.com/office/drawing/2014/main" id="{6D8791DE-D735-B6F5-9878-78EAA027C673}"/>
                  </a:ext>
                </a:extLst>
              </p:cNvPr>
              <p:cNvSpPr/>
              <p:nvPr/>
            </p:nvSpPr>
            <p:spPr>
              <a:xfrm>
                <a:off x="833333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3" name="Ellipse 1392">
                <a:extLst>
                  <a:ext uri="{FF2B5EF4-FFF2-40B4-BE49-F238E27FC236}">
                    <a16:creationId xmlns:a16="http://schemas.microsoft.com/office/drawing/2014/main" id="{285BC806-C504-0110-B475-54ABC578980A}"/>
                  </a:ext>
                </a:extLst>
              </p:cNvPr>
              <p:cNvSpPr/>
              <p:nvPr/>
            </p:nvSpPr>
            <p:spPr>
              <a:xfrm>
                <a:off x="8507776"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4" name="Ellipse 1393">
                <a:extLst>
                  <a:ext uri="{FF2B5EF4-FFF2-40B4-BE49-F238E27FC236}">
                    <a16:creationId xmlns:a16="http://schemas.microsoft.com/office/drawing/2014/main" id="{7D843F02-EB3F-2FF7-6261-74610F928C6A}"/>
                  </a:ext>
                </a:extLst>
              </p:cNvPr>
              <p:cNvSpPr/>
              <p:nvPr/>
            </p:nvSpPr>
            <p:spPr>
              <a:xfrm>
                <a:off x="8682220"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5" name="Ellipse 1394">
                <a:extLst>
                  <a:ext uri="{FF2B5EF4-FFF2-40B4-BE49-F238E27FC236}">
                    <a16:creationId xmlns:a16="http://schemas.microsoft.com/office/drawing/2014/main" id="{01C32FA1-E72E-9B82-FBD1-38881D44B3B6}"/>
                  </a:ext>
                </a:extLst>
              </p:cNvPr>
              <p:cNvSpPr/>
              <p:nvPr/>
            </p:nvSpPr>
            <p:spPr>
              <a:xfrm>
                <a:off x="885666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6" name="Ellipse 1395">
                <a:extLst>
                  <a:ext uri="{FF2B5EF4-FFF2-40B4-BE49-F238E27FC236}">
                    <a16:creationId xmlns:a16="http://schemas.microsoft.com/office/drawing/2014/main" id="{4E2E360A-0A3D-8B97-4D49-ADE8E0B7D3B5}"/>
                  </a:ext>
                </a:extLst>
              </p:cNvPr>
              <p:cNvSpPr/>
              <p:nvPr/>
            </p:nvSpPr>
            <p:spPr>
              <a:xfrm>
                <a:off x="903110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7" name="Ellipse 1396">
                <a:extLst>
                  <a:ext uri="{FF2B5EF4-FFF2-40B4-BE49-F238E27FC236}">
                    <a16:creationId xmlns:a16="http://schemas.microsoft.com/office/drawing/2014/main" id="{FEC3147D-5C52-43D7-03DF-778588D868DC}"/>
                  </a:ext>
                </a:extLst>
              </p:cNvPr>
              <p:cNvSpPr/>
              <p:nvPr/>
            </p:nvSpPr>
            <p:spPr>
              <a:xfrm>
                <a:off x="920555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8" name="Ellipse 1397">
                <a:extLst>
                  <a:ext uri="{FF2B5EF4-FFF2-40B4-BE49-F238E27FC236}">
                    <a16:creationId xmlns:a16="http://schemas.microsoft.com/office/drawing/2014/main" id="{59300509-3BDC-300A-3862-31716C636DC2}"/>
                  </a:ext>
                </a:extLst>
              </p:cNvPr>
              <p:cNvSpPr/>
              <p:nvPr/>
            </p:nvSpPr>
            <p:spPr>
              <a:xfrm>
                <a:off x="9379996"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9" name="Ellipse 1398">
                <a:extLst>
                  <a:ext uri="{FF2B5EF4-FFF2-40B4-BE49-F238E27FC236}">
                    <a16:creationId xmlns:a16="http://schemas.microsoft.com/office/drawing/2014/main" id="{BA8E397F-E818-0509-CD56-0ACCC25667DC}"/>
                  </a:ext>
                </a:extLst>
              </p:cNvPr>
              <p:cNvSpPr/>
              <p:nvPr/>
            </p:nvSpPr>
            <p:spPr>
              <a:xfrm>
                <a:off x="9554440"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0" name="Ellipse 1399">
                <a:extLst>
                  <a:ext uri="{FF2B5EF4-FFF2-40B4-BE49-F238E27FC236}">
                    <a16:creationId xmlns:a16="http://schemas.microsoft.com/office/drawing/2014/main" id="{54AF95DD-449C-1F0F-1BD4-C53C56C18896}"/>
                  </a:ext>
                </a:extLst>
              </p:cNvPr>
              <p:cNvSpPr/>
              <p:nvPr/>
            </p:nvSpPr>
            <p:spPr>
              <a:xfrm>
                <a:off x="972888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1" name="Ellipse 1400">
                <a:extLst>
                  <a:ext uri="{FF2B5EF4-FFF2-40B4-BE49-F238E27FC236}">
                    <a16:creationId xmlns:a16="http://schemas.microsoft.com/office/drawing/2014/main" id="{EC6E5A04-C995-47D0-1A32-95CE45DF28BE}"/>
                  </a:ext>
                </a:extLst>
              </p:cNvPr>
              <p:cNvSpPr/>
              <p:nvPr/>
            </p:nvSpPr>
            <p:spPr>
              <a:xfrm>
                <a:off x="990332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2" name="Ellipse 1401">
                <a:extLst>
                  <a:ext uri="{FF2B5EF4-FFF2-40B4-BE49-F238E27FC236}">
                    <a16:creationId xmlns:a16="http://schemas.microsoft.com/office/drawing/2014/main" id="{B5FB2844-6E0E-19C9-DF43-3FCE210DB2FD}"/>
                  </a:ext>
                </a:extLst>
              </p:cNvPr>
              <p:cNvSpPr/>
              <p:nvPr/>
            </p:nvSpPr>
            <p:spPr>
              <a:xfrm>
                <a:off x="1007777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3" name="Ellipse 1402">
                <a:extLst>
                  <a:ext uri="{FF2B5EF4-FFF2-40B4-BE49-F238E27FC236}">
                    <a16:creationId xmlns:a16="http://schemas.microsoft.com/office/drawing/2014/main" id="{9195E6A8-6D7E-8145-CAC3-6DB44F6CE6D3}"/>
                  </a:ext>
                </a:extLst>
              </p:cNvPr>
              <p:cNvSpPr/>
              <p:nvPr/>
            </p:nvSpPr>
            <p:spPr>
              <a:xfrm>
                <a:off x="10252216"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4" name="Ellipse 1403">
                <a:extLst>
                  <a:ext uri="{FF2B5EF4-FFF2-40B4-BE49-F238E27FC236}">
                    <a16:creationId xmlns:a16="http://schemas.microsoft.com/office/drawing/2014/main" id="{BEA3777D-4A36-B5D7-BA44-CA0CC5815682}"/>
                  </a:ext>
                </a:extLst>
              </p:cNvPr>
              <p:cNvSpPr/>
              <p:nvPr/>
            </p:nvSpPr>
            <p:spPr>
              <a:xfrm>
                <a:off x="10426660"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5" name="Ellipse 1404">
                <a:extLst>
                  <a:ext uri="{FF2B5EF4-FFF2-40B4-BE49-F238E27FC236}">
                    <a16:creationId xmlns:a16="http://schemas.microsoft.com/office/drawing/2014/main" id="{F16BA1D4-643D-77CD-0EF3-B3CCCC8783C5}"/>
                  </a:ext>
                </a:extLst>
              </p:cNvPr>
              <p:cNvSpPr/>
              <p:nvPr/>
            </p:nvSpPr>
            <p:spPr>
              <a:xfrm>
                <a:off x="1060110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6" name="Ellipse 1405">
                <a:extLst>
                  <a:ext uri="{FF2B5EF4-FFF2-40B4-BE49-F238E27FC236}">
                    <a16:creationId xmlns:a16="http://schemas.microsoft.com/office/drawing/2014/main" id="{6CF106AE-FD58-46B0-D169-74DCE79F8917}"/>
                  </a:ext>
                </a:extLst>
              </p:cNvPr>
              <p:cNvSpPr/>
              <p:nvPr/>
            </p:nvSpPr>
            <p:spPr>
              <a:xfrm>
                <a:off x="1077554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7" name="Ellipse 1406">
                <a:extLst>
                  <a:ext uri="{FF2B5EF4-FFF2-40B4-BE49-F238E27FC236}">
                    <a16:creationId xmlns:a16="http://schemas.microsoft.com/office/drawing/2014/main" id="{FF46A05A-9641-4B65-D9DA-D28AB8FFCE71}"/>
                  </a:ext>
                </a:extLst>
              </p:cNvPr>
              <p:cNvSpPr/>
              <p:nvPr/>
            </p:nvSpPr>
            <p:spPr>
              <a:xfrm>
                <a:off x="1094999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8" name="Ellipse 1407">
                <a:extLst>
                  <a:ext uri="{FF2B5EF4-FFF2-40B4-BE49-F238E27FC236}">
                    <a16:creationId xmlns:a16="http://schemas.microsoft.com/office/drawing/2014/main" id="{98929BE9-D7A0-96EF-BB38-15B2CAF4E571}"/>
                  </a:ext>
                </a:extLst>
              </p:cNvPr>
              <p:cNvSpPr/>
              <p:nvPr/>
            </p:nvSpPr>
            <p:spPr>
              <a:xfrm>
                <a:off x="11298880"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9" name="Ellipse 1408">
                <a:extLst>
                  <a:ext uri="{FF2B5EF4-FFF2-40B4-BE49-F238E27FC236}">
                    <a16:creationId xmlns:a16="http://schemas.microsoft.com/office/drawing/2014/main" id="{B1EBB75E-5BFF-2C18-9CCF-E81148F6A02E}"/>
                  </a:ext>
                </a:extLst>
              </p:cNvPr>
              <p:cNvSpPr/>
              <p:nvPr/>
            </p:nvSpPr>
            <p:spPr>
              <a:xfrm>
                <a:off x="1147332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0" name="Ellipse 1409">
                <a:extLst>
                  <a:ext uri="{FF2B5EF4-FFF2-40B4-BE49-F238E27FC236}">
                    <a16:creationId xmlns:a16="http://schemas.microsoft.com/office/drawing/2014/main" id="{58DD20A3-F72B-A775-FC7C-9645F7D187C3}"/>
                  </a:ext>
                </a:extLst>
              </p:cNvPr>
              <p:cNvSpPr/>
              <p:nvPr/>
            </p:nvSpPr>
            <p:spPr>
              <a:xfrm>
                <a:off x="1164776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1" name="Ellipse 1410">
                <a:extLst>
                  <a:ext uri="{FF2B5EF4-FFF2-40B4-BE49-F238E27FC236}">
                    <a16:creationId xmlns:a16="http://schemas.microsoft.com/office/drawing/2014/main" id="{A08B6AD0-CA7F-1C06-2D75-1F06A81659E3}"/>
                  </a:ext>
                </a:extLst>
              </p:cNvPr>
              <p:cNvSpPr/>
              <p:nvPr/>
            </p:nvSpPr>
            <p:spPr>
              <a:xfrm>
                <a:off x="1182221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2" name="Ellipse 1411">
                <a:extLst>
                  <a:ext uri="{FF2B5EF4-FFF2-40B4-BE49-F238E27FC236}">
                    <a16:creationId xmlns:a16="http://schemas.microsoft.com/office/drawing/2014/main" id="{3DFB6850-F96F-A8C3-6942-4285437DA1D2}"/>
                  </a:ext>
                </a:extLst>
              </p:cNvPr>
              <p:cNvSpPr/>
              <p:nvPr/>
            </p:nvSpPr>
            <p:spPr>
              <a:xfrm>
                <a:off x="11996665"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3" name="Ellipse 1412">
                <a:extLst>
                  <a:ext uri="{FF2B5EF4-FFF2-40B4-BE49-F238E27FC236}">
                    <a16:creationId xmlns:a16="http://schemas.microsoft.com/office/drawing/2014/main" id="{D8AF0713-C9AB-4699-46B7-1EA0C871F2CA}"/>
                  </a:ext>
                </a:extLst>
              </p:cNvPr>
              <p:cNvSpPr/>
              <p:nvPr/>
            </p:nvSpPr>
            <p:spPr>
              <a:xfrm>
                <a:off x="815905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4" name="Ellipse 1413">
                <a:extLst>
                  <a:ext uri="{FF2B5EF4-FFF2-40B4-BE49-F238E27FC236}">
                    <a16:creationId xmlns:a16="http://schemas.microsoft.com/office/drawing/2014/main" id="{42968D19-8E8D-025B-CFA3-5EC67E8494D6}"/>
                  </a:ext>
                </a:extLst>
              </p:cNvPr>
              <p:cNvSpPr/>
              <p:nvPr/>
            </p:nvSpPr>
            <p:spPr>
              <a:xfrm>
                <a:off x="833367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5" name="Ellipse 1414">
                <a:extLst>
                  <a:ext uri="{FF2B5EF4-FFF2-40B4-BE49-F238E27FC236}">
                    <a16:creationId xmlns:a16="http://schemas.microsoft.com/office/drawing/2014/main" id="{3A9052B7-8DDD-5C56-DA9D-F715178D8398}"/>
                  </a:ext>
                </a:extLst>
              </p:cNvPr>
              <p:cNvSpPr/>
              <p:nvPr/>
            </p:nvSpPr>
            <p:spPr>
              <a:xfrm>
                <a:off x="850828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6" name="Ellipse 1415">
                <a:extLst>
                  <a:ext uri="{FF2B5EF4-FFF2-40B4-BE49-F238E27FC236}">
                    <a16:creationId xmlns:a16="http://schemas.microsoft.com/office/drawing/2014/main" id="{D28A6280-57A5-A7C9-0564-65687822D46A}"/>
                  </a:ext>
                </a:extLst>
              </p:cNvPr>
              <p:cNvSpPr/>
              <p:nvPr/>
            </p:nvSpPr>
            <p:spPr>
              <a:xfrm>
                <a:off x="868290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7" name="Ellipse 1416">
                <a:extLst>
                  <a:ext uri="{FF2B5EF4-FFF2-40B4-BE49-F238E27FC236}">
                    <a16:creationId xmlns:a16="http://schemas.microsoft.com/office/drawing/2014/main" id="{24A79D45-FD6C-B0F4-6B99-066D976A9553}"/>
                  </a:ext>
                </a:extLst>
              </p:cNvPr>
              <p:cNvSpPr/>
              <p:nvPr/>
            </p:nvSpPr>
            <p:spPr>
              <a:xfrm>
                <a:off x="885751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8" name="Ellipse 1417">
                <a:extLst>
                  <a:ext uri="{FF2B5EF4-FFF2-40B4-BE49-F238E27FC236}">
                    <a16:creationId xmlns:a16="http://schemas.microsoft.com/office/drawing/2014/main" id="{321E4CFD-7796-BC1B-E75C-1BA5191F627C}"/>
                  </a:ext>
                </a:extLst>
              </p:cNvPr>
              <p:cNvSpPr/>
              <p:nvPr/>
            </p:nvSpPr>
            <p:spPr>
              <a:xfrm>
                <a:off x="903213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9" name="Ellipse 1418">
                <a:extLst>
                  <a:ext uri="{FF2B5EF4-FFF2-40B4-BE49-F238E27FC236}">
                    <a16:creationId xmlns:a16="http://schemas.microsoft.com/office/drawing/2014/main" id="{DBECB04E-B376-9885-ED58-D07ACE0B5B2E}"/>
                  </a:ext>
                </a:extLst>
              </p:cNvPr>
              <p:cNvSpPr/>
              <p:nvPr/>
            </p:nvSpPr>
            <p:spPr>
              <a:xfrm>
                <a:off x="920674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0" name="Ellipse 1419">
                <a:extLst>
                  <a:ext uri="{FF2B5EF4-FFF2-40B4-BE49-F238E27FC236}">
                    <a16:creationId xmlns:a16="http://schemas.microsoft.com/office/drawing/2014/main" id="{C45788F3-58A4-E0E9-2294-453F0C2064F1}"/>
                  </a:ext>
                </a:extLst>
              </p:cNvPr>
              <p:cNvSpPr/>
              <p:nvPr/>
            </p:nvSpPr>
            <p:spPr>
              <a:xfrm>
                <a:off x="955597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1" name="Ellipse 1420">
                <a:extLst>
                  <a:ext uri="{FF2B5EF4-FFF2-40B4-BE49-F238E27FC236}">
                    <a16:creationId xmlns:a16="http://schemas.microsoft.com/office/drawing/2014/main" id="{07395B6A-EEFE-E7DF-3650-4D4E6E92078E}"/>
                  </a:ext>
                </a:extLst>
              </p:cNvPr>
              <p:cNvSpPr/>
              <p:nvPr/>
            </p:nvSpPr>
            <p:spPr>
              <a:xfrm>
                <a:off x="973059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2" name="Ellipse 1421">
                <a:extLst>
                  <a:ext uri="{FF2B5EF4-FFF2-40B4-BE49-F238E27FC236}">
                    <a16:creationId xmlns:a16="http://schemas.microsoft.com/office/drawing/2014/main" id="{B550957E-D0F6-FB23-57A2-E2A36BBEFAFF}"/>
                  </a:ext>
                </a:extLst>
              </p:cNvPr>
              <p:cNvSpPr/>
              <p:nvPr/>
            </p:nvSpPr>
            <p:spPr>
              <a:xfrm>
                <a:off x="990520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3" name="Ellipse 1422">
                <a:extLst>
                  <a:ext uri="{FF2B5EF4-FFF2-40B4-BE49-F238E27FC236}">
                    <a16:creationId xmlns:a16="http://schemas.microsoft.com/office/drawing/2014/main" id="{AF757336-B170-A53E-5262-BFA396200CA6}"/>
                  </a:ext>
                </a:extLst>
              </p:cNvPr>
              <p:cNvSpPr/>
              <p:nvPr/>
            </p:nvSpPr>
            <p:spPr>
              <a:xfrm>
                <a:off x="1007982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4" name="Ellipse 1423">
                <a:extLst>
                  <a:ext uri="{FF2B5EF4-FFF2-40B4-BE49-F238E27FC236}">
                    <a16:creationId xmlns:a16="http://schemas.microsoft.com/office/drawing/2014/main" id="{A091CAE6-A3DE-203C-6E11-D3A03DF2F4DA}"/>
                  </a:ext>
                </a:extLst>
              </p:cNvPr>
              <p:cNvSpPr/>
              <p:nvPr/>
            </p:nvSpPr>
            <p:spPr>
              <a:xfrm>
                <a:off x="1025443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5" name="Ellipse 1424">
                <a:extLst>
                  <a:ext uri="{FF2B5EF4-FFF2-40B4-BE49-F238E27FC236}">
                    <a16:creationId xmlns:a16="http://schemas.microsoft.com/office/drawing/2014/main" id="{DCA09974-39F7-F9BA-DF77-3A43AD91A270}"/>
                  </a:ext>
                </a:extLst>
              </p:cNvPr>
              <p:cNvSpPr/>
              <p:nvPr/>
            </p:nvSpPr>
            <p:spPr>
              <a:xfrm>
                <a:off x="1042905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6" name="Ellipse 1425">
                <a:extLst>
                  <a:ext uri="{FF2B5EF4-FFF2-40B4-BE49-F238E27FC236}">
                    <a16:creationId xmlns:a16="http://schemas.microsoft.com/office/drawing/2014/main" id="{6509443C-9EE2-5225-3C2A-4965DA0C7144}"/>
                  </a:ext>
                </a:extLst>
              </p:cNvPr>
              <p:cNvSpPr/>
              <p:nvPr/>
            </p:nvSpPr>
            <p:spPr>
              <a:xfrm>
                <a:off x="1060366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7" name="Ellipse 1426">
                <a:extLst>
                  <a:ext uri="{FF2B5EF4-FFF2-40B4-BE49-F238E27FC236}">
                    <a16:creationId xmlns:a16="http://schemas.microsoft.com/office/drawing/2014/main" id="{1577F13B-1388-D2F2-7A9A-0183B75A6695}"/>
                  </a:ext>
                </a:extLst>
              </p:cNvPr>
              <p:cNvSpPr/>
              <p:nvPr/>
            </p:nvSpPr>
            <p:spPr>
              <a:xfrm>
                <a:off x="1077828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8" name="Ellipse 1427">
                <a:extLst>
                  <a:ext uri="{FF2B5EF4-FFF2-40B4-BE49-F238E27FC236}">
                    <a16:creationId xmlns:a16="http://schemas.microsoft.com/office/drawing/2014/main" id="{013F0906-C984-151A-AC97-D983CDA5079F}"/>
                  </a:ext>
                </a:extLst>
              </p:cNvPr>
              <p:cNvSpPr/>
              <p:nvPr/>
            </p:nvSpPr>
            <p:spPr>
              <a:xfrm>
                <a:off x="1095289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9" name="Ellipse 1428">
                <a:extLst>
                  <a:ext uri="{FF2B5EF4-FFF2-40B4-BE49-F238E27FC236}">
                    <a16:creationId xmlns:a16="http://schemas.microsoft.com/office/drawing/2014/main" id="{61E950D4-E1F4-766F-E0F9-23049C413C4E}"/>
                  </a:ext>
                </a:extLst>
              </p:cNvPr>
              <p:cNvSpPr/>
              <p:nvPr/>
            </p:nvSpPr>
            <p:spPr>
              <a:xfrm>
                <a:off x="1112751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0" name="Ellipse 1429">
                <a:extLst>
                  <a:ext uri="{FF2B5EF4-FFF2-40B4-BE49-F238E27FC236}">
                    <a16:creationId xmlns:a16="http://schemas.microsoft.com/office/drawing/2014/main" id="{F47D8613-D212-3B00-C96F-1FFC4DB18BB0}"/>
                  </a:ext>
                </a:extLst>
              </p:cNvPr>
              <p:cNvSpPr/>
              <p:nvPr/>
            </p:nvSpPr>
            <p:spPr>
              <a:xfrm>
                <a:off x="1147674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1" name="Ellipse 1430">
                <a:extLst>
                  <a:ext uri="{FF2B5EF4-FFF2-40B4-BE49-F238E27FC236}">
                    <a16:creationId xmlns:a16="http://schemas.microsoft.com/office/drawing/2014/main" id="{4E989800-86D3-7C88-2340-51ACE5F4624B}"/>
                  </a:ext>
                </a:extLst>
              </p:cNvPr>
              <p:cNvSpPr/>
              <p:nvPr/>
            </p:nvSpPr>
            <p:spPr>
              <a:xfrm>
                <a:off x="1182597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2" name="Ellipse 1431">
                <a:extLst>
                  <a:ext uri="{FF2B5EF4-FFF2-40B4-BE49-F238E27FC236}">
                    <a16:creationId xmlns:a16="http://schemas.microsoft.com/office/drawing/2014/main" id="{D4A874C6-38B5-20B8-9522-217F6A7D6D9B}"/>
                  </a:ext>
                </a:extLst>
              </p:cNvPr>
              <p:cNvSpPr/>
              <p:nvPr/>
            </p:nvSpPr>
            <p:spPr>
              <a:xfrm>
                <a:off x="1200058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3" name="Ellipse 1432">
                <a:extLst>
                  <a:ext uri="{FF2B5EF4-FFF2-40B4-BE49-F238E27FC236}">
                    <a16:creationId xmlns:a16="http://schemas.microsoft.com/office/drawing/2014/main" id="{667B0D52-83EB-2089-D74F-320E4F2DF0C9}"/>
                  </a:ext>
                </a:extLst>
              </p:cNvPr>
              <p:cNvSpPr/>
              <p:nvPr/>
            </p:nvSpPr>
            <p:spPr>
              <a:xfrm>
                <a:off x="7984444"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4" name="Ellipse 1433">
                <a:extLst>
                  <a:ext uri="{FF2B5EF4-FFF2-40B4-BE49-F238E27FC236}">
                    <a16:creationId xmlns:a16="http://schemas.microsoft.com/office/drawing/2014/main" id="{5F30EFE5-E95C-5345-A21E-5ED42FEC4EFA}"/>
                  </a:ext>
                </a:extLst>
              </p:cNvPr>
              <p:cNvSpPr/>
              <p:nvPr/>
            </p:nvSpPr>
            <p:spPr>
              <a:xfrm>
                <a:off x="815888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5" name="Ellipse 1434">
                <a:extLst>
                  <a:ext uri="{FF2B5EF4-FFF2-40B4-BE49-F238E27FC236}">
                    <a16:creationId xmlns:a16="http://schemas.microsoft.com/office/drawing/2014/main" id="{8798B410-0E8B-C4E6-A670-2A07576D76AA}"/>
                  </a:ext>
                </a:extLst>
              </p:cNvPr>
              <p:cNvSpPr/>
              <p:nvPr/>
            </p:nvSpPr>
            <p:spPr>
              <a:xfrm>
                <a:off x="833333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6" name="Ellipse 1435">
                <a:extLst>
                  <a:ext uri="{FF2B5EF4-FFF2-40B4-BE49-F238E27FC236}">
                    <a16:creationId xmlns:a16="http://schemas.microsoft.com/office/drawing/2014/main" id="{8BEBE8FB-5C1B-F653-B67E-1E4AE337EEAF}"/>
                  </a:ext>
                </a:extLst>
              </p:cNvPr>
              <p:cNvSpPr/>
              <p:nvPr/>
            </p:nvSpPr>
            <p:spPr>
              <a:xfrm>
                <a:off x="8507776"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7" name="Ellipse 1436">
                <a:extLst>
                  <a:ext uri="{FF2B5EF4-FFF2-40B4-BE49-F238E27FC236}">
                    <a16:creationId xmlns:a16="http://schemas.microsoft.com/office/drawing/2014/main" id="{B99248F1-F21D-D3F2-BF68-4DDEFA92AEEC}"/>
                  </a:ext>
                </a:extLst>
              </p:cNvPr>
              <p:cNvSpPr/>
              <p:nvPr/>
            </p:nvSpPr>
            <p:spPr>
              <a:xfrm>
                <a:off x="8856664"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8" name="Ellipse 1437">
                <a:extLst>
                  <a:ext uri="{FF2B5EF4-FFF2-40B4-BE49-F238E27FC236}">
                    <a16:creationId xmlns:a16="http://schemas.microsoft.com/office/drawing/2014/main" id="{B45DA3B3-AB7D-F3F6-EE7E-B58415C0BF9E}"/>
                  </a:ext>
                </a:extLst>
              </p:cNvPr>
              <p:cNvSpPr/>
              <p:nvPr/>
            </p:nvSpPr>
            <p:spPr>
              <a:xfrm>
                <a:off x="903110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9" name="Ellipse 1438">
                <a:extLst>
                  <a:ext uri="{FF2B5EF4-FFF2-40B4-BE49-F238E27FC236}">
                    <a16:creationId xmlns:a16="http://schemas.microsoft.com/office/drawing/2014/main" id="{46E7FD96-6424-8B46-F345-83120653992B}"/>
                  </a:ext>
                </a:extLst>
              </p:cNvPr>
              <p:cNvSpPr/>
              <p:nvPr/>
            </p:nvSpPr>
            <p:spPr>
              <a:xfrm>
                <a:off x="920555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0" name="Ellipse 1439">
                <a:extLst>
                  <a:ext uri="{FF2B5EF4-FFF2-40B4-BE49-F238E27FC236}">
                    <a16:creationId xmlns:a16="http://schemas.microsoft.com/office/drawing/2014/main" id="{8E4CA723-046B-D3AA-04ED-2C4C0DDA2514}"/>
                  </a:ext>
                </a:extLst>
              </p:cNvPr>
              <p:cNvSpPr/>
              <p:nvPr/>
            </p:nvSpPr>
            <p:spPr>
              <a:xfrm>
                <a:off x="9379996"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1" name="Ellipse 1440">
                <a:extLst>
                  <a:ext uri="{FF2B5EF4-FFF2-40B4-BE49-F238E27FC236}">
                    <a16:creationId xmlns:a16="http://schemas.microsoft.com/office/drawing/2014/main" id="{40B96DA3-0764-F336-729A-8EE44F98A28D}"/>
                  </a:ext>
                </a:extLst>
              </p:cNvPr>
              <p:cNvSpPr/>
              <p:nvPr/>
            </p:nvSpPr>
            <p:spPr>
              <a:xfrm>
                <a:off x="9554440"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2" name="Ellipse 1441">
                <a:extLst>
                  <a:ext uri="{FF2B5EF4-FFF2-40B4-BE49-F238E27FC236}">
                    <a16:creationId xmlns:a16="http://schemas.microsoft.com/office/drawing/2014/main" id="{6D3A1887-E052-A26F-04F8-7EC7E17FEB5A}"/>
                  </a:ext>
                </a:extLst>
              </p:cNvPr>
              <p:cNvSpPr/>
              <p:nvPr/>
            </p:nvSpPr>
            <p:spPr>
              <a:xfrm>
                <a:off x="990332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3" name="Ellipse 1442">
                <a:extLst>
                  <a:ext uri="{FF2B5EF4-FFF2-40B4-BE49-F238E27FC236}">
                    <a16:creationId xmlns:a16="http://schemas.microsoft.com/office/drawing/2014/main" id="{51FDE7AA-F370-38C6-C84E-9C742D68A463}"/>
                  </a:ext>
                </a:extLst>
              </p:cNvPr>
              <p:cNvSpPr/>
              <p:nvPr/>
            </p:nvSpPr>
            <p:spPr>
              <a:xfrm>
                <a:off x="1007777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4" name="Ellipse 1443">
                <a:extLst>
                  <a:ext uri="{FF2B5EF4-FFF2-40B4-BE49-F238E27FC236}">
                    <a16:creationId xmlns:a16="http://schemas.microsoft.com/office/drawing/2014/main" id="{4EF0BD2A-B11D-B71E-2274-044E70313FC7}"/>
                  </a:ext>
                </a:extLst>
              </p:cNvPr>
              <p:cNvSpPr/>
              <p:nvPr/>
            </p:nvSpPr>
            <p:spPr>
              <a:xfrm>
                <a:off x="10426660"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5" name="Ellipse 1444">
                <a:extLst>
                  <a:ext uri="{FF2B5EF4-FFF2-40B4-BE49-F238E27FC236}">
                    <a16:creationId xmlns:a16="http://schemas.microsoft.com/office/drawing/2014/main" id="{0BAC9D79-6A6B-1079-7638-C62C3CEB94E9}"/>
                  </a:ext>
                </a:extLst>
              </p:cNvPr>
              <p:cNvSpPr/>
              <p:nvPr/>
            </p:nvSpPr>
            <p:spPr>
              <a:xfrm>
                <a:off x="1077554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6" name="Ellipse 1445">
                <a:extLst>
                  <a:ext uri="{FF2B5EF4-FFF2-40B4-BE49-F238E27FC236}">
                    <a16:creationId xmlns:a16="http://schemas.microsoft.com/office/drawing/2014/main" id="{F2DA7ED5-52C3-C9E0-DDC6-5F0000B843DF}"/>
                  </a:ext>
                </a:extLst>
              </p:cNvPr>
              <p:cNvSpPr/>
              <p:nvPr/>
            </p:nvSpPr>
            <p:spPr>
              <a:xfrm>
                <a:off x="1094999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7" name="Ellipse 1446">
                <a:extLst>
                  <a:ext uri="{FF2B5EF4-FFF2-40B4-BE49-F238E27FC236}">
                    <a16:creationId xmlns:a16="http://schemas.microsoft.com/office/drawing/2014/main" id="{B5EBC59D-C12B-4F68-75F8-BA080AA76D3B}"/>
                  </a:ext>
                </a:extLst>
              </p:cNvPr>
              <p:cNvSpPr/>
              <p:nvPr/>
            </p:nvSpPr>
            <p:spPr>
              <a:xfrm>
                <a:off x="11127514"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8" name="Ellipse 1447">
                <a:extLst>
                  <a:ext uri="{FF2B5EF4-FFF2-40B4-BE49-F238E27FC236}">
                    <a16:creationId xmlns:a16="http://schemas.microsoft.com/office/drawing/2014/main" id="{171C0974-FE0D-58CE-D96F-4B5E03AD9CBA}"/>
                  </a:ext>
                </a:extLst>
              </p:cNvPr>
              <p:cNvSpPr/>
              <p:nvPr/>
            </p:nvSpPr>
            <p:spPr>
              <a:xfrm>
                <a:off x="11298880"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9" name="Ellipse 1448">
                <a:extLst>
                  <a:ext uri="{FF2B5EF4-FFF2-40B4-BE49-F238E27FC236}">
                    <a16:creationId xmlns:a16="http://schemas.microsoft.com/office/drawing/2014/main" id="{DDA3C404-EDE1-1D0D-433B-85E8BF33E71D}"/>
                  </a:ext>
                </a:extLst>
              </p:cNvPr>
              <p:cNvSpPr/>
              <p:nvPr/>
            </p:nvSpPr>
            <p:spPr>
              <a:xfrm>
                <a:off x="11473324"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0" name="Ellipse 1449">
                <a:extLst>
                  <a:ext uri="{FF2B5EF4-FFF2-40B4-BE49-F238E27FC236}">
                    <a16:creationId xmlns:a16="http://schemas.microsoft.com/office/drawing/2014/main" id="{D176B3DF-1978-A7A6-5A45-97AC32222DD1}"/>
                  </a:ext>
                </a:extLst>
              </p:cNvPr>
              <p:cNvSpPr/>
              <p:nvPr/>
            </p:nvSpPr>
            <p:spPr>
              <a:xfrm>
                <a:off x="1164776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1" name="Ellipse 1450">
                <a:extLst>
                  <a:ext uri="{FF2B5EF4-FFF2-40B4-BE49-F238E27FC236}">
                    <a16:creationId xmlns:a16="http://schemas.microsoft.com/office/drawing/2014/main" id="{37ED09BC-73C6-5DB9-84F8-558B58378834}"/>
                  </a:ext>
                </a:extLst>
              </p:cNvPr>
              <p:cNvSpPr/>
              <p:nvPr/>
            </p:nvSpPr>
            <p:spPr>
              <a:xfrm>
                <a:off x="1182221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2" name="Ellipse 1451">
                <a:extLst>
                  <a:ext uri="{FF2B5EF4-FFF2-40B4-BE49-F238E27FC236}">
                    <a16:creationId xmlns:a16="http://schemas.microsoft.com/office/drawing/2014/main" id="{EC9F8C59-5FBC-745F-88E8-477EE95A4152}"/>
                  </a:ext>
                </a:extLst>
              </p:cNvPr>
              <p:cNvSpPr/>
              <p:nvPr/>
            </p:nvSpPr>
            <p:spPr>
              <a:xfrm>
                <a:off x="11996665"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3" name="Ellipse 1452">
                <a:extLst>
                  <a:ext uri="{FF2B5EF4-FFF2-40B4-BE49-F238E27FC236}">
                    <a16:creationId xmlns:a16="http://schemas.microsoft.com/office/drawing/2014/main" id="{389404C5-CB59-07B9-BBED-CC92F1E263D2}"/>
                  </a:ext>
                </a:extLst>
              </p:cNvPr>
              <p:cNvSpPr/>
              <p:nvPr/>
            </p:nvSpPr>
            <p:spPr>
              <a:xfrm>
                <a:off x="815905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4" name="Ellipse 1453">
                <a:extLst>
                  <a:ext uri="{FF2B5EF4-FFF2-40B4-BE49-F238E27FC236}">
                    <a16:creationId xmlns:a16="http://schemas.microsoft.com/office/drawing/2014/main" id="{7BD9AEAB-2016-C1EC-3F22-F9CBD42F6E22}"/>
                  </a:ext>
                </a:extLst>
              </p:cNvPr>
              <p:cNvSpPr/>
              <p:nvPr/>
            </p:nvSpPr>
            <p:spPr>
              <a:xfrm>
                <a:off x="833367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5" name="Ellipse 1454">
                <a:extLst>
                  <a:ext uri="{FF2B5EF4-FFF2-40B4-BE49-F238E27FC236}">
                    <a16:creationId xmlns:a16="http://schemas.microsoft.com/office/drawing/2014/main" id="{CA075C03-6BD5-0F2E-16E6-99510E7EAA89}"/>
                  </a:ext>
                </a:extLst>
              </p:cNvPr>
              <p:cNvSpPr/>
              <p:nvPr/>
            </p:nvSpPr>
            <p:spPr>
              <a:xfrm>
                <a:off x="850828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6" name="Ellipse 1455">
                <a:extLst>
                  <a:ext uri="{FF2B5EF4-FFF2-40B4-BE49-F238E27FC236}">
                    <a16:creationId xmlns:a16="http://schemas.microsoft.com/office/drawing/2014/main" id="{5FB15FE6-8E5F-E61C-1CCD-3538A17F55EC}"/>
                  </a:ext>
                </a:extLst>
              </p:cNvPr>
              <p:cNvSpPr/>
              <p:nvPr/>
            </p:nvSpPr>
            <p:spPr>
              <a:xfrm>
                <a:off x="868290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7" name="Ellipse 1456">
                <a:extLst>
                  <a:ext uri="{FF2B5EF4-FFF2-40B4-BE49-F238E27FC236}">
                    <a16:creationId xmlns:a16="http://schemas.microsoft.com/office/drawing/2014/main" id="{1241048E-B5E7-4612-D023-CDDC4DF8EF78}"/>
                  </a:ext>
                </a:extLst>
              </p:cNvPr>
              <p:cNvSpPr/>
              <p:nvPr/>
            </p:nvSpPr>
            <p:spPr>
              <a:xfrm>
                <a:off x="885751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8" name="Ellipse 1457">
                <a:extLst>
                  <a:ext uri="{FF2B5EF4-FFF2-40B4-BE49-F238E27FC236}">
                    <a16:creationId xmlns:a16="http://schemas.microsoft.com/office/drawing/2014/main" id="{8A9E6203-92F3-25D6-587C-D4CCDF1DE9F2}"/>
                  </a:ext>
                </a:extLst>
              </p:cNvPr>
              <p:cNvSpPr/>
              <p:nvPr/>
            </p:nvSpPr>
            <p:spPr>
              <a:xfrm>
                <a:off x="903213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9" name="Ellipse 1458">
                <a:extLst>
                  <a:ext uri="{FF2B5EF4-FFF2-40B4-BE49-F238E27FC236}">
                    <a16:creationId xmlns:a16="http://schemas.microsoft.com/office/drawing/2014/main" id="{748EC5F4-551D-2077-C8C7-789D66DDB55F}"/>
                  </a:ext>
                </a:extLst>
              </p:cNvPr>
              <p:cNvSpPr/>
              <p:nvPr/>
            </p:nvSpPr>
            <p:spPr>
              <a:xfrm>
                <a:off x="920674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0" name="Ellipse 1459">
                <a:extLst>
                  <a:ext uri="{FF2B5EF4-FFF2-40B4-BE49-F238E27FC236}">
                    <a16:creationId xmlns:a16="http://schemas.microsoft.com/office/drawing/2014/main" id="{B08B687B-0F7C-CECD-98DA-AB33D791E6AF}"/>
                  </a:ext>
                </a:extLst>
              </p:cNvPr>
              <p:cNvSpPr/>
              <p:nvPr/>
            </p:nvSpPr>
            <p:spPr>
              <a:xfrm>
                <a:off x="938136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1" name="Ellipse 1460">
                <a:extLst>
                  <a:ext uri="{FF2B5EF4-FFF2-40B4-BE49-F238E27FC236}">
                    <a16:creationId xmlns:a16="http://schemas.microsoft.com/office/drawing/2014/main" id="{2CAE4BDC-0401-4560-4C4E-A663E9133DA2}"/>
                  </a:ext>
                </a:extLst>
              </p:cNvPr>
              <p:cNvSpPr/>
              <p:nvPr/>
            </p:nvSpPr>
            <p:spPr>
              <a:xfrm>
                <a:off x="973059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2" name="Ellipse 1461">
                <a:extLst>
                  <a:ext uri="{FF2B5EF4-FFF2-40B4-BE49-F238E27FC236}">
                    <a16:creationId xmlns:a16="http://schemas.microsoft.com/office/drawing/2014/main" id="{C7B720EF-2E98-F89E-4B2A-03731AAFB195}"/>
                  </a:ext>
                </a:extLst>
              </p:cNvPr>
              <p:cNvSpPr/>
              <p:nvPr/>
            </p:nvSpPr>
            <p:spPr>
              <a:xfrm>
                <a:off x="990520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3" name="Ellipse 1462">
                <a:extLst>
                  <a:ext uri="{FF2B5EF4-FFF2-40B4-BE49-F238E27FC236}">
                    <a16:creationId xmlns:a16="http://schemas.microsoft.com/office/drawing/2014/main" id="{007A2979-19E2-D70A-F3C5-186EFB431710}"/>
                  </a:ext>
                </a:extLst>
              </p:cNvPr>
              <p:cNvSpPr/>
              <p:nvPr/>
            </p:nvSpPr>
            <p:spPr>
              <a:xfrm>
                <a:off x="1007982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4" name="Ellipse 1463">
                <a:extLst>
                  <a:ext uri="{FF2B5EF4-FFF2-40B4-BE49-F238E27FC236}">
                    <a16:creationId xmlns:a16="http://schemas.microsoft.com/office/drawing/2014/main" id="{615BC156-D988-1328-084E-EA453F61958C}"/>
                  </a:ext>
                </a:extLst>
              </p:cNvPr>
              <p:cNvSpPr/>
              <p:nvPr/>
            </p:nvSpPr>
            <p:spPr>
              <a:xfrm>
                <a:off x="1025443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5" name="Ellipse 1464">
                <a:extLst>
                  <a:ext uri="{FF2B5EF4-FFF2-40B4-BE49-F238E27FC236}">
                    <a16:creationId xmlns:a16="http://schemas.microsoft.com/office/drawing/2014/main" id="{DB41BA94-6558-08B2-4A55-98FD3849210C}"/>
                  </a:ext>
                </a:extLst>
              </p:cNvPr>
              <p:cNvSpPr/>
              <p:nvPr/>
            </p:nvSpPr>
            <p:spPr>
              <a:xfrm>
                <a:off x="1042905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6" name="Ellipse 1465">
                <a:extLst>
                  <a:ext uri="{FF2B5EF4-FFF2-40B4-BE49-F238E27FC236}">
                    <a16:creationId xmlns:a16="http://schemas.microsoft.com/office/drawing/2014/main" id="{D14F7417-2555-B1FB-1DDA-4A9B3AB239E3}"/>
                  </a:ext>
                </a:extLst>
              </p:cNvPr>
              <p:cNvSpPr/>
              <p:nvPr/>
            </p:nvSpPr>
            <p:spPr>
              <a:xfrm>
                <a:off x="1060366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7" name="Ellipse 1466">
                <a:extLst>
                  <a:ext uri="{FF2B5EF4-FFF2-40B4-BE49-F238E27FC236}">
                    <a16:creationId xmlns:a16="http://schemas.microsoft.com/office/drawing/2014/main" id="{69F30CA2-54C4-0F9E-61A4-4188F2985A6F}"/>
                  </a:ext>
                </a:extLst>
              </p:cNvPr>
              <p:cNvSpPr/>
              <p:nvPr/>
            </p:nvSpPr>
            <p:spPr>
              <a:xfrm>
                <a:off x="1077828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8" name="Ellipse 1467">
                <a:extLst>
                  <a:ext uri="{FF2B5EF4-FFF2-40B4-BE49-F238E27FC236}">
                    <a16:creationId xmlns:a16="http://schemas.microsoft.com/office/drawing/2014/main" id="{00B06E3E-966F-D092-0EC4-38977DAD73A6}"/>
                  </a:ext>
                </a:extLst>
              </p:cNvPr>
              <p:cNvSpPr/>
              <p:nvPr/>
            </p:nvSpPr>
            <p:spPr>
              <a:xfrm>
                <a:off x="1095289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9" name="Ellipse 1468">
                <a:extLst>
                  <a:ext uri="{FF2B5EF4-FFF2-40B4-BE49-F238E27FC236}">
                    <a16:creationId xmlns:a16="http://schemas.microsoft.com/office/drawing/2014/main" id="{04B1FF86-E538-52D9-727A-6DDDB5EB696B}"/>
                  </a:ext>
                </a:extLst>
              </p:cNvPr>
              <p:cNvSpPr/>
              <p:nvPr/>
            </p:nvSpPr>
            <p:spPr>
              <a:xfrm>
                <a:off x="1112751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0" name="Ellipse 1469">
                <a:extLst>
                  <a:ext uri="{FF2B5EF4-FFF2-40B4-BE49-F238E27FC236}">
                    <a16:creationId xmlns:a16="http://schemas.microsoft.com/office/drawing/2014/main" id="{8C8CEFFB-CA70-FF7D-55B2-E41A150C4247}"/>
                  </a:ext>
                </a:extLst>
              </p:cNvPr>
              <p:cNvSpPr/>
              <p:nvPr/>
            </p:nvSpPr>
            <p:spPr>
              <a:xfrm>
                <a:off x="1130212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1" name="Ellipse 1470">
                <a:extLst>
                  <a:ext uri="{FF2B5EF4-FFF2-40B4-BE49-F238E27FC236}">
                    <a16:creationId xmlns:a16="http://schemas.microsoft.com/office/drawing/2014/main" id="{4CD82CA0-A4AE-41C8-70D4-98C3D0803F08}"/>
                  </a:ext>
                </a:extLst>
              </p:cNvPr>
              <p:cNvSpPr/>
              <p:nvPr/>
            </p:nvSpPr>
            <p:spPr>
              <a:xfrm>
                <a:off x="1147674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2" name="Ellipse 1471">
                <a:extLst>
                  <a:ext uri="{FF2B5EF4-FFF2-40B4-BE49-F238E27FC236}">
                    <a16:creationId xmlns:a16="http://schemas.microsoft.com/office/drawing/2014/main" id="{0C9163C3-E7DC-58B3-1EEA-6C04F26CD116}"/>
                  </a:ext>
                </a:extLst>
              </p:cNvPr>
              <p:cNvSpPr/>
              <p:nvPr/>
            </p:nvSpPr>
            <p:spPr>
              <a:xfrm>
                <a:off x="1165135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3" name="Ellipse 1472">
                <a:extLst>
                  <a:ext uri="{FF2B5EF4-FFF2-40B4-BE49-F238E27FC236}">
                    <a16:creationId xmlns:a16="http://schemas.microsoft.com/office/drawing/2014/main" id="{72EEF7B6-9B0F-19F6-ADD0-939933146000}"/>
                  </a:ext>
                </a:extLst>
              </p:cNvPr>
              <p:cNvSpPr/>
              <p:nvPr/>
            </p:nvSpPr>
            <p:spPr>
              <a:xfrm>
                <a:off x="1182597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4" name="Ellipse 1473">
                <a:extLst>
                  <a:ext uri="{FF2B5EF4-FFF2-40B4-BE49-F238E27FC236}">
                    <a16:creationId xmlns:a16="http://schemas.microsoft.com/office/drawing/2014/main" id="{FCC77A97-9107-A0D9-011F-0F1B28166427}"/>
                  </a:ext>
                </a:extLst>
              </p:cNvPr>
              <p:cNvSpPr/>
              <p:nvPr/>
            </p:nvSpPr>
            <p:spPr>
              <a:xfrm>
                <a:off x="798444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5" name="Ellipse 1474">
                <a:extLst>
                  <a:ext uri="{FF2B5EF4-FFF2-40B4-BE49-F238E27FC236}">
                    <a16:creationId xmlns:a16="http://schemas.microsoft.com/office/drawing/2014/main" id="{5A02E28F-6AAA-9D0F-4849-A0CDFC94785F}"/>
                  </a:ext>
                </a:extLst>
              </p:cNvPr>
              <p:cNvSpPr/>
              <p:nvPr/>
            </p:nvSpPr>
            <p:spPr>
              <a:xfrm>
                <a:off x="8158888"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6" name="Ellipse 1475">
                <a:extLst>
                  <a:ext uri="{FF2B5EF4-FFF2-40B4-BE49-F238E27FC236}">
                    <a16:creationId xmlns:a16="http://schemas.microsoft.com/office/drawing/2014/main" id="{9E33DFD2-66DF-DB38-96EC-655D73531FE4}"/>
                  </a:ext>
                </a:extLst>
              </p:cNvPr>
              <p:cNvSpPr/>
              <p:nvPr/>
            </p:nvSpPr>
            <p:spPr>
              <a:xfrm>
                <a:off x="8333332"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7" name="Ellipse 1476">
                <a:extLst>
                  <a:ext uri="{FF2B5EF4-FFF2-40B4-BE49-F238E27FC236}">
                    <a16:creationId xmlns:a16="http://schemas.microsoft.com/office/drawing/2014/main" id="{278FDE2C-176B-F194-970E-1DE4D22D9CCE}"/>
                  </a:ext>
                </a:extLst>
              </p:cNvPr>
              <p:cNvSpPr/>
              <p:nvPr/>
            </p:nvSpPr>
            <p:spPr>
              <a:xfrm>
                <a:off x="8507776"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8" name="Ellipse 1477">
                <a:extLst>
                  <a:ext uri="{FF2B5EF4-FFF2-40B4-BE49-F238E27FC236}">
                    <a16:creationId xmlns:a16="http://schemas.microsoft.com/office/drawing/2014/main" id="{69AEFE66-0903-DEAF-9CBD-ED76CC63C252}"/>
                  </a:ext>
                </a:extLst>
              </p:cNvPr>
              <p:cNvSpPr/>
              <p:nvPr/>
            </p:nvSpPr>
            <p:spPr>
              <a:xfrm>
                <a:off x="885666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9" name="Ellipse 1478">
                <a:extLst>
                  <a:ext uri="{FF2B5EF4-FFF2-40B4-BE49-F238E27FC236}">
                    <a16:creationId xmlns:a16="http://schemas.microsoft.com/office/drawing/2014/main" id="{B33F788E-5AC6-CD37-7F7B-DB55DB0A08F4}"/>
                  </a:ext>
                </a:extLst>
              </p:cNvPr>
              <p:cNvSpPr/>
              <p:nvPr/>
            </p:nvSpPr>
            <p:spPr>
              <a:xfrm>
                <a:off x="9031108"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0" name="Ellipse 1479">
                <a:extLst>
                  <a:ext uri="{FF2B5EF4-FFF2-40B4-BE49-F238E27FC236}">
                    <a16:creationId xmlns:a16="http://schemas.microsoft.com/office/drawing/2014/main" id="{00191B66-D67D-85EE-5D46-ED70AF492A9B}"/>
                  </a:ext>
                </a:extLst>
              </p:cNvPr>
              <p:cNvSpPr/>
              <p:nvPr/>
            </p:nvSpPr>
            <p:spPr>
              <a:xfrm>
                <a:off x="9379996"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1" name="Ellipse 1480">
                <a:extLst>
                  <a:ext uri="{FF2B5EF4-FFF2-40B4-BE49-F238E27FC236}">
                    <a16:creationId xmlns:a16="http://schemas.microsoft.com/office/drawing/2014/main" id="{0157492C-E49F-8879-F901-EC534129B9E8}"/>
                  </a:ext>
                </a:extLst>
              </p:cNvPr>
              <p:cNvSpPr/>
              <p:nvPr/>
            </p:nvSpPr>
            <p:spPr>
              <a:xfrm>
                <a:off x="9554440"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2" name="Ellipse 1481">
                <a:extLst>
                  <a:ext uri="{FF2B5EF4-FFF2-40B4-BE49-F238E27FC236}">
                    <a16:creationId xmlns:a16="http://schemas.microsoft.com/office/drawing/2014/main" id="{B9336D98-D07A-2483-B37A-EF60C7A85146}"/>
                  </a:ext>
                </a:extLst>
              </p:cNvPr>
              <p:cNvSpPr/>
              <p:nvPr/>
            </p:nvSpPr>
            <p:spPr>
              <a:xfrm>
                <a:off x="972888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3" name="Ellipse 1482">
                <a:extLst>
                  <a:ext uri="{FF2B5EF4-FFF2-40B4-BE49-F238E27FC236}">
                    <a16:creationId xmlns:a16="http://schemas.microsoft.com/office/drawing/2014/main" id="{64F5B061-D0F2-A693-5F68-68ED4348C3E0}"/>
                  </a:ext>
                </a:extLst>
              </p:cNvPr>
              <p:cNvSpPr/>
              <p:nvPr/>
            </p:nvSpPr>
            <p:spPr>
              <a:xfrm>
                <a:off x="9903328"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4" name="Ellipse 1483">
                <a:extLst>
                  <a:ext uri="{FF2B5EF4-FFF2-40B4-BE49-F238E27FC236}">
                    <a16:creationId xmlns:a16="http://schemas.microsoft.com/office/drawing/2014/main" id="{EFF118D4-1808-68A8-F106-E517F78F0622}"/>
                  </a:ext>
                </a:extLst>
              </p:cNvPr>
              <p:cNvSpPr/>
              <p:nvPr/>
            </p:nvSpPr>
            <p:spPr>
              <a:xfrm>
                <a:off x="10077772"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5" name="Ellipse 1484">
                <a:extLst>
                  <a:ext uri="{FF2B5EF4-FFF2-40B4-BE49-F238E27FC236}">
                    <a16:creationId xmlns:a16="http://schemas.microsoft.com/office/drawing/2014/main" id="{7BB44D07-D119-E243-1C8F-7A1FD4930C60}"/>
                  </a:ext>
                </a:extLst>
              </p:cNvPr>
              <p:cNvSpPr/>
              <p:nvPr/>
            </p:nvSpPr>
            <p:spPr>
              <a:xfrm>
                <a:off x="10252216"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6" name="Ellipse 1485">
                <a:extLst>
                  <a:ext uri="{FF2B5EF4-FFF2-40B4-BE49-F238E27FC236}">
                    <a16:creationId xmlns:a16="http://schemas.microsoft.com/office/drawing/2014/main" id="{45AC48DB-F9BA-031A-7041-1D519D4B9315}"/>
                  </a:ext>
                </a:extLst>
              </p:cNvPr>
              <p:cNvSpPr/>
              <p:nvPr/>
            </p:nvSpPr>
            <p:spPr>
              <a:xfrm>
                <a:off x="10426660"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7" name="Ellipse 1486">
                <a:extLst>
                  <a:ext uri="{FF2B5EF4-FFF2-40B4-BE49-F238E27FC236}">
                    <a16:creationId xmlns:a16="http://schemas.microsoft.com/office/drawing/2014/main" id="{09FE23E4-7216-1577-94AB-F9C28F828A90}"/>
                  </a:ext>
                </a:extLst>
              </p:cNvPr>
              <p:cNvSpPr/>
              <p:nvPr/>
            </p:nvSpPr>
            <p:spPr>
              <a:xfrm>
                <a:off x="1060110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8" name="Ellipse 1487">
                <a:extLst>
                  <a:ext uri="{FF2B5EF4-FFF2-40B4-BE49-F238E27FC236}">
                    <a16:creationId xmlns:a16="http://schemas.microsoft.com/office/drawing/2014/main" id="{9BF3FCB4-8E8B-889D-3A18-59D0526D5CEC}"/>
                  </a:ext>
                </a:extLst>
              </p:cNvPr>
              <p:cNvSpPr/>
              <p:nvPr/>
            </p:nvSpPr>
            <p:spPr>
              <a:xfrm>
                <a:off x="10949992"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9" name="Ellipse 1488">
                <a:extLst>
                  <a:ext uri="{FF2B5EF4-FFF2-40B4-BE49-F238E27FC236}">
                    <a16:creationId xmlns:a16="http://schemas.microsoft.com/office/drawing/2014/main" id="{9C4F9A3F-ABAE-85B3-14DF-992BA689D45D}"/>
                  </a:ext>
                </a:extLst>
              </p:cNvPr>
              <p:cNvSpPr/>
              <p:nvPr/>
            </p:nvSpPr>
            <p:spPr>
              <a:xfrm>
                <a:off x="1112751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0" name="Ellipse 1489">
                <a:extLst>
                  <a:ext uri="{FF2B5EF4-FFF2-40B4-BE49-F238E27FC236}">
                    <a16:creationId xmlns:a16="http://schemas.microsoft.com/office/drawing/2014/main" id="{94DA794B-40BE-4146-F1D9-9892C7C64CCC}"/>
                  </a:ext>
                </a:extLst>
              </p:cNvPr>
              <p:cNvSpPr/>
              <p:nvPr/>
            </p:nvSpPr>
            <p:spPr>
              <a:xfrm>
                <a:off x="11298880"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1" name="Ellipse 1490">
                <a:extLst>
                  <a:ext uri="{FF2B5EF4-FFF2-40B4-BE49-F238E27FC236}">
                    <a16:creationId xmlns:a16="http://schemas.microsoft.com/office/drawing/2014/main" id="{FA8CC454-E37B-E765-61C2-3202BA9161AE}"/>
                  </a:ext>
                </a:extLst>
              </p:cNvPr>
              <p:cNvSpPr/>
              <p:nvPr/>
            </p:nvSpPr>
            <p:spPr>
              <a:xfrm>
                <a:off x="1147332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2" name="Ellipse 1491">
                <a:extLst>
                  <a:ext uri="{FF2B5EF4-FFF2-40B4-BE49-F238E27FC236}">
                    <a16:creationId xmlns:a16="http://schemas.microsoft.com/office/drawing/2014/main" id="{D044D286-4BD4-2B10-C967-DDF28486D108}"/>
                  </a:ext>
                </a:extLst>
              </p:cNvPr>
              <p:cNvSpPr/>
              <p:nvPr/>
            </p:nvSpPr>
            <p:spPr>
              <a:xfrm>
                <a:off x="11822212"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3" name="Ellipse 1492">
                <a:extLst>
                  <a:ext uri="{FF2B5EF4-FFF2-40B4-BE49-F238E27FC236}">
                    <a16:creationId xmlns:a16="http://schemas.microsoft.com/office/drawing/2014/main" id="{64D4E970-7C22-D7A7-B821-0C88E4743844}"/>
                  </a:ext>
                </a:extLst>
              </p:cNvPr>
              <p:cNvSpPr/>
              <p:nvPr/>
            </p:nvSpPr>
            <p:spPr>
              <a:xfrm>
                <a:off x="11996665"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4" name="Ellipse 1493">
                <a:extLst>
                  <a:ext uri="{FF2B5EF4-FFF2-40B4-BE49-F238E27FC236}">
                    <a16:creationId xmlns:a16="http://schemas.microsoft.com/office/drawing/2014/main" id="{7677B5FD-CF06-B145-675B-3C9FA0142116}"/>
                  </a:ext>
                </a:extLst>
              </p:cNvPr>
              <p:cNvSpPr/>
              <p:nvPr/>
            </p:nvSpPr>
            <p:spPr>
              <a:xfrm>
                <a:off x="798444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5" name="Ellipse 1494">
                <a:extLst>
                  <a:ext uri="{FF2B5EF4-FFF2-40B4-BE49-F238E27FC236}">
                    <a16:creationId xmlns:a16="http://schemas.microsoft.com/office/drawing/2014/main" id="{07ADE66F-5CD4-8B89-9D1C-9E624A9BF80C}"/>
                  </a:ext>
                </a:extLst>
              </p:cNvPr>
              <p:cNvSpPr/>
              <p:nvPr/>
            </p:nvSpPr>
            <p:spPr>
              <a:xfrm>
                <a:off x="815905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6" name="Ellipse 1495">
                <a:extLst>
                  <a:ext uri="{FF2B5EF4-FFF2-40B4-BE49-F238E27FC236}">
                    <a16:creationId xmlns:a16="http://schemas.microsoft.com/office/drawing/2014/main" id="{9AC386FE-A6E4-E25C-FF60-06EC845D467B}"/>
                  </a:ext>
                </a:extLst>
              </p:cNvPr>
              <p:cNvSpPr/>
              <p:nvPr/>
            </p:nvSpPr>
            <p:spPr>
              <a:xfrm>
                <a:off x="833367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7" name="Ellipse 1496">
                <a:extLst>
                  <a:ext uri="{FF2B5EF4-FFF2-40B4-BE49-F238E27FC236}">
                    <a16:creationId xmlns:a16="http://schemas.microsoft.com/office/drawing/2014/main" id="{73039E8A-29B5-5523-828E-8503F1053D49}"/>
                  </a:ext>
                </a:extLst>
              </p:cNvPr>
              <p:cNvSpPr/>
              <p:nvPr/>
            </p:nvSpPr>
            <p:spPr>
              <a:xfrm>
                <a:off x="850828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8" name="Ellipse 1497">
                <a:extLst>
                  <a:ext uri="{FF2B5EF4-FFF2-40B4-BE49-F238E27FC236}">
                    <a16:creationId xmlns:a16="http://schemas.microsoft.com/office/drawing/2014/main" id="{EF9E39AF-D097-C683-1D00-8097BBDAAFEE}"/>
                  </a:ext>
                </a:extLst>
              </p:cNvPr>
              <p:cNvSpPr/>
              <p:nvPr/>
            </p:nvSpPr>
            <p:spPr>
              <a:xfrm>
                <a:off x="868290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9" name="Ellipse 1498">
                <a:extLst>
                  <a:ext uri="{FF2B5EF4-FFF2-40B4-BE49-F238E27FC236}">
                    <a16:creationId xmlns:a16="http://schemas.microsoft.com/office/drawing/2014/main" id="{607AAE24-1C33-07DB-D2C1-66DCA0674866}"/>
                  </a:ext>
                </a:extLst>
              </p:cNvPr>
              <p:cNvSpPr/>
              <p:nvPr/>
            </p:nvSpPr>
            <p:spPr>
              <a:xfrm>
                <a:off x="903213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0" name="Ellipse 1499">
                <a:extLst>
                  <a:ext uri="{FF2B5EF4-FFF2-40B4-BE49-F238E27FC236}">
                    <a16:creationId xmlns:a16="http://schemas.microsoft.com/office/drawing/2014/main" id="{ADA8A8C0-4782-529C-9889-5FBBD9498F67}"/>
                  </a:ext>
                </a:extLst>
              </p:cNvPr>
              <p:cNvSpPr/>
              <p:nvPr/>
            </p:nvSpPr>
            <p:spPr>
              <a:xfrm>
                <a:off x="920674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1" name="Ellipse 1500">
                <a:extLst>
                  <a:ext uri="{FF2B5EF4-FFF2-40B4-BE49-F238E27FC236}">
                    <a16:creationId xmlns:a16="http://schemas.microsoft.com/office/drawing/2014/main" id="{E76714BC-455B-8A8B-CA06-2928B700FD1C}"/>
                  </a:ext>
                </a:extLst>
              </p:cNvPr>
              <p:cNvSpPr/>
              <p:nvPr/>
            </p:nvSpPr>
            <p:spPr>
              <a:xfrm>
                <a:off x="938136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2" name="Ellipse 1501">
                <a:extLst>
                  <a:ext uri="{FF2B5EF4-FFF2-40B4-BE49-F238E27FC236}">
                    <a16:creationId xmlns:a16="http://schemas.microsoft.com/office/drawing/2014/main" id="{600D6074-3F04-844C-C3DE-565DA768BC46}"/>
                  </a:ext>
                </a:extLst>
              </p:cNvPr>
              <p:cNvSpPr/>
              <p:nvPr/>
            </p:nvSpPr>
            <p:spPr>
              <a:xfrm>
                <a:off x="955597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3" name="Ellipse 1502">
                <a:extLst>
                  <a:ext uri="{FF2B5EF4-FFF2-40B4-BE49-F238E27FC236}">
                    <a16:creationId xmlns:a16="http://schemas.microsoft.com/office/drawing/2014/main" id="{3A241285-50D1-EEBE-1FFB-A7C87055331C}"/>
                  </a:ext>
                </a:extLst>
              </p:cNvPr>
              <p:cNvSpPr/>
              <p:nvPr/>
            </p:nvSpPr>
            <p:spPr>
              <a:xfrm>
                <a:off x="973059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4" name="Ellipse 1503">
                <a:extLst>
                  <a:ext uri="{FF2B5EF4-FFF2-40B4-BE49-F238E27FC236}">
                    <a16:creationId xmlns:a16="http://schemas.microsoft.com/office/drawing/2014/main" id="{D6970887-BBEF-D321-99B6-3AD65D184FBA}"/>
                  </a:ext>
                </a:extLst>
              </p:cNvPr>
              <p:cNvSpPr/>
              <p:nvPr/>
            </p:nvSpPr>
            <p:spPr>
              <a:xfrm>
                <a:off x="990520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5" name="Ellipse 1504">
                <a:extLst>
                  <a:ext uri="{FF2B5EF4-FFF2-40B4-BE49-F238E27FC236}">
                    <a16:creationId xmlns:a16="http://schemas.microsoft.com/office/drawing/2014/main" id="{DE8B87D8-856E-EC09-6F9A-B9ED8442AB62}"/>
                  </a:ext>
                </a:extLst>
              </p:cNvPr>
              <p:cNvSpPr/>
              <p:nvPr/>
            </p:nvSpPr>
            <p:spPr>
              <a:xfrm>
                <a:off x="1025443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6" name="Ellipse 1505">
                <a:extLst>
                  <a:ext uri="{FF2B5EF4-FFF2-40B4-BE49-F238E27FC236}">
                    <a16:creationId xmlns:a16="http://schemas.microsoft.com/office/drawing/2014/main" id="{CF1CBDCD-EE8D-9AD1-C035-EC0B5586702C}"/>
                  </a:ext>
                </a:extLst>
              </p:cNvPr>
              <p:cNvSpPr/>
              <p:nvPr/>
            </p:nvSpPr>
            <p:spPr>
              <a:xfrm>
                <a:off x="1042905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7" name="Ellipse 1506">
                <a:extLst>
                  <a:ext uri="{FF2B5EF4-FFF2-40B4-BE49-F238E27FC236}">
                    <a16:creationId xmlns:a16="http://schemas.microsoft.com/office/drawing/2014/main" id="{4EC281F5-9FF5-9320-A158-6E78EB6AB29E}"/>
                  </a:ext>
                </a:extLst>
              </p:cNvPr>
              <p:cNvSpPr/>
              <p:nvPr/>
            </p:nvSpPr>
            <p:spPr>
              <a:xfrm>
                <a:off x="1060366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8" name="Ellipse 1507">
                <a:extLst>
                  <a:ext uri="{FF2B5EF4-FFF2-40B4-BE49-F238E27FC236}">
                    <a16:creationId xmlns:a16="http://schemas.microsoft.com/office/drawing/2014/main" id="{50E479DB-9DD8-4195-4E25-CC77905D319A}"/>
                  </a:ext>
                </a:extLst>
              </p:cNvPr>
              <p:cNvSpPr/>
              <p:nvPr/>
            </p:nvSpPr>
            <p:spPr>
              <a:xfrm>
                <a:off x="1077828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9" name="Ellipse 1508">
                <a:extLst>
                  <a:ext uri="{FF2B5EF4-FFF2-40B4-BE49-F238E27FC236}">
                    <a16:creationId xmlns:a16="http://schemas.microsoft.com/office/drawing/2014/main" id="{61A04BF0-41A5-5BD6-FC9B-FF74D25D747E}"/>
                  </a:ext>
                </a:extLst>
              </p:cNvPr>
              <p:cNvSpPr/>
              <p:nvPr/>
            </p:nvSpPr>
            <p:spPr>
              <a:xfrm>
                <a:off x="1095289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0" name="Ellipse 1509">
                <a:extLst>
                  <a:ext uri="{FF2B5EF4-FFF2-40B4-BE49-F238E27FC236}">
                    <a16:creationId xmlns:a16="http://schemas.microsoft.com/office/drawing/2014/main" id="{06F8C69F-E9F3-72AA-41B5-637A38677298}"/>
                  </a:ext>
                </a:extLst>
              </p:cNvPr>
              <p:cNvSpPr/>
              <p:nvPr/>
            </p:nvSpPr>
            <p:spPr>
              <a:xfrm>
                <a:off x="1112751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1" name="Ellipse 1510">
                <a:extLst>
                  <a:ext uri="{FF2B5EF4-FFF2-40B4-BE49-F238E27FC236}">
                    <a16:creationId xmlns:a16="http://schemas.microsoft.com/office/drawing/2014/main" id="{951F67E9-CB20-B75E-699B-6E887CA157A2}"/>
                  </a:ext>
                </a:extLst>
              </p:cNvPr>
              <p:cNvSpPr/>
              <p:nvPr/>
            </p:nvSpPr>
            <p:spPr>
              <a:xfrm>
                <a:off x="1130212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2" name="Ellipse 1511">
                <a:extLst>
                  <a:ext uri="{FF2B5EF4-FFF2-40B4-BE49-F238E27FC236}">
                    <a16:creationId xmlns:a16="http://schemas.microsoft.com/office/drawing/2014/main" id="{30DC11FA-2DDB-7C6B-BCCB-DC73A0BF98E2}"/>
                  </a:ext>
                </a:extLst>
              </p:cNvPr>
              <p:cNvSpPr/>
              <p:nvPr/>
            </p:nvSpPr>
            <p:spPr>
              <a:xfrm>
                <a:off x="1165135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3" name="Ellipse 1512">
                <a:extLst>
                  <a:ext uri="{FF2B5EF4-FFF2-40B4-BE49-F238E27FC236}">
                    <a16:creationId xmlns:a16="http://schemas.microsoft.com/office/drawing/2014/main" id="{C7F7637D-F130-E2D9-A7C4-507D635BA626}"/>
                  </a:ext>
                </a:extLst>
              </p:cNvPr>
              <p:cNvSpPr/>
              <p:nvPr/>
            </p:nvSpPr>
            <p:spPr>
              <a:xfrm>
                <a:off x="1182597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4" name="Ellipse 1513">
                <a:extLst>
                  <a:ext uri="{FF2B5EF4-FFF2-40B4-BE49-F238E27FC236}">
                    <a16:creationId xmlns:a16="http://schemas.microsoft.com/office/drawing/2014/main" id="{B50A0EF9-AED2-00A9-001F-A95257D41E4F}"/>
                  </a:ext>
                </a:extLst>
              </p:cNvPr>
              <p:cNvSpPr/>
              <p:nvPr/>
            </p:nvSpPr>
            <p:spPr>
              <a:xfrm>
                <a:off x="798444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5" name="Ellipse 1514">
                <a:extLst>
                  <a:ext uri="{FF2B5EF4-FFF2-40B4-BE49-F238E27FC236}">
                    <a16:creationId xmlns:a16="http://schemas.microsoft.com/office/drawing/2014/main" id="{F4B8D51A-5FD4-FE44-2B64-5845508B8BD8}"/>
                  </a:ext>
                </a:extLst>
              </p:cNvPr>
              <p:cNvSpPr/>
              <p:nvPr/>
            </p:nvSpPr>
            <p:spPr>
              <a:xfrm>
                <a:off x="815888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6" name="Ellipse 1515">
                <a:extLst>
                  <a:ext uri="{FF2B5EF4-FFF2-40B4-BE49-F238E27FC236}">
                    <a16:creationId xmlns:a16="http://schemas.microsoft.com/office/drawing/2014/main" id="{51A606C1-FC3C-5C42-AE65-2AE9970EA58F}"/>
                  </a:ext>
                </a:extLst>
              </p:cNvPr>
              <p:cNvSpPr/>
              <p:nvPr/>
            </p:nvSpPr>
            <p:spPr>
              <a:xfrm>
                <a:off x="833333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7" name="Ellipse 1516">
                <a:extLst>
                  <a:ext uri="{FF2B5EF4-FFF2-40B4-BE49-F238E27FC236}">
                    <a16:creationId xmlns:a16="http://schemas.microsoft.com/office/drawing/2014/main" id="{B4A763B0-523D-5EE6-18A0-920571AF6815}"/>
                  </a:ext>
                </a:extLst>
              </p:cNvPr>
              <p:cNvSpPr/>
              <p:nvPr/>
            </p:nvSpPr>
            <p:spPr>
              <a:xfrm>
                <a:off x="8682220"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8" name="Ellipse 1517">
                <a:extLst>
                  <a:ext uri="{FF2B5EF4-FFF2-40B4-BE49-F238E27FC236}">
                    <a16:creationId xmlns:a16="http://schemas.microsoft.com/office/drawing/2014/main" id="{5A36AFE4-470C-FEE9-CA54-77CDA0304C1F}"/>
                  </a:ext>
                </a:extLst>
              </p:cNvPr>
              <p:cNvSpPr/>
              <p:nvPr/>
            </p:nvSpPr>
            <p:spPr>
              <a:xfrm>
                <a:off x="885666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9" name="Ellipse 1518">
                <a:extLst>
                  <a:ext uri="{FF2B5EF4-FFF2-40B4-BE49-F238E27FC236}">
                    <a16:creationId xmlns:a16="http://schemas.microsoft.com/office/drawing/2014/main" id="{167BCC7A-86A4-3C63-7967-C425A007C9BE}"/>
                  </a:ext>
                </a:extLst>
              </p:cNvPr>
              <p:cNvSpPr/>
              <p:nvPr/>
            </p:nvSpPr>
            <p:spPr>
              <a:xfrm>
                <a:off x="903110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0" name="Ellipse 1519">
                <a:extLst>
                  <a:ext uri="{FF2B5EF4-FFF2-40B4-BE49-F238E27FC236}">
                    <a16:creationId xmlns:a16="http://schemas.microsoft.com/office/drawing/2014/main" id="{A280CCDB-077F-4676-7A29-B058D086A2E8}"/>
                  </a:ext>
                </a:extLst>
              </p:cNvPr>
              <p:cNvSpPr/>
              <p:nvPr/>
            </p:nvSpPr>
            <p:spPr>
              <a:xfrm>
                <a:off x="920555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1" name="Ellipse 1520">
                <a:extLst>
                  <a:ext uri="{FF2B5EF4-FFF2-40B4-BE49-F238E27FC236}">
                    <a16:creationId xmlns:a16="http://schemas.microsoft.com/office/drawing/2014/main" id="{DFA77CAC-FFB7-D779-8B63-CA4D71580F75}"/>
                  </a:ext>
                </a:extLst>
              </p:cNvPr>
              <p:cNvSpPr/>
              <p:nvPr/>
            </p:nvSpPr>
            <p:spPr>
              <a:xfrm>
                <a:off x="9379996"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2" name="Ellipse 1521">
                <a:extLst>
                  <a:ext uri="{FF2B5EF4-FFF2-40B4-BE49-F238E27FC236}">
                    <a16:creationId xmlns:a16="http://schemas.microsoft.com/office/drawing/2014/main" id="{22846E29-9E13-1685-9E8F-5EBFC1B9D119}"/>
                  </a:ext>
                </a:extLst>
              </p:cNvPr>
              <p:cNvSpPr/>
              <p:nvPr/>
            </p:nvSpPr>
            <p:spPr>
              <a:xfrm>
                <a:off x="9554440"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3" name="Ellipse 1522">
                <a:extLst>
                  <a:ext uri="{FF2B5EF4-FFF2-40B4-BE49-F238E27FC236}">
                    <a16:creationId xmlns:a16="http://schemas.microsoft.com/office/drawing/2014/main" id="{8F630DD7-ACCC-5331-F552-E28EE91C4D1A}"/>
                  </a:ext>
                </a:extLst>
              </p:cNvPr>
              <p:cNvSpPr/>
              <p:nvPr/>
            </p:nvSpPr>
            <p:spPr>
              <a:xfrm>
                <a:off x="972888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4" name="Ellipse 1523">
                <a:extLst>
                  <a:ext uri="{FF2B5EF4-FFF2-40B4-BE49-F238E27FC236}">
                    <a16:creationId xmlns:a16="http://schemas.microsoft.com/office/drawing/2014/main" id="{530F7731-BE98-4FB7-A6F7-DD5C830CC24B}"/>
                  </a:ext>
                </a:extLst>
              </p:cNvPr>
              <p:cNvSpPr/>
              <p:nvPr/>
            </p:nvSpPr>
            <p:spPr>
              <a:xfrm>
                <a:off x="990332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5" name="Ellipse 1524">
                <a:extLst>
                  <a:ext uri="{FF2B5EF4-FFF2-40B4-BE49-F238E27FC236}">
                    <a16:creationId xmlns:a16="http://schemas.microsoft.com/office/drawing/2014/main" id="{D906B40F-C122-D188-EA3C-50D1E9A05D6F}"/>
                  </a:ext>
                </a:extLst>
              </p:cNvPr>
              <p:cNvSpPr/>
              <p:nvPr/>
            </p:nvSpPr>
            <p:spPr>
              <a:xfrm>
                <a:off x="1007777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6" name="Ellipse 1525">
                <a:extLst>
                  <a:ext uri="{FF2B5EF4-FFF2-40B4-BE49-F238E27FC236}">
                    <a16:creationId xmlns:a16="http://schemas.microsoft.com/office/drawing/2014/main" id="{BCF818A5-C955-509C-BA09-854C17ACDC96}"/>
                  </a:ext>
                </a:extLst>
              </p:cNvPr>
              <p:cNvSpPr/>
              <p:nvPr/>
            </p:nvSpPr>
            <p:spPr>
              <a:xfrm>
                <a:off x="10252216"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7" name="Ellipse 1526">
                <a:extLst>
                  <a:ext uri="{FF2B5EF4-FFF2-40B4-BE49-F238E27FC236}">
                    <a16:creationId xmlns:a16="http://schemas.microsoft.com/office/drawing/2014/main" id="{FCF21260-98C4-AFC9-2C11-6F2C7DE0DD48}"/>
                  </a:ext>
                </a:extLst>
              </p:cNvPr>
              <p:cNvSpPr/>
              <p:nvPr/>
            </p:nvSpPr>
            <p:spPr>
              <a:xfrm>
                <a:off x="1060110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8" name="Ellipse 1527">
                <a:extLst>
                  <a:ext uri="{FF2B5EF4-FFF2-40B4-BE49-F238E27FC236}">
                    <a16:creationId xmlns:a16="http://schemas.microsoft.com/office/drawing/2014/main" id="{A67BD086-63D5-0A68-9D97-BEE8662C85FE}"/>
                  </a:ext>
                </a:extLst>
              </p:cNvPr>
              <p:cNvSpPr/>
              <p:nvPr/>
            </p:nvSpPr>
            <p:spPr>
              <a:xfrm>
                <a:off x="1077554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9" name="Ellipse 1528">
                <a:extLst>
                  <a:ext uri="{FF2B5EF4-FFF2-40B4-BE49-F238E27FC236}">
                    <a16:creationId xmlns:a16="http://schemas.microsoft.com/office/drawing/2014/main" id="{1B438C18-3A04-85A4-D3BA-05470406ECC4}"/>
                  </a:ext>
                </a:extLst>
              </p:cNvPr>
              <p:cNvSpPr/>
              <p:nvPr/>
            </p:nvSpPr>
            <p:spPr>
              <a:xfrm>
                <a:off x="1094999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0" name="Ellipse 1529">
                <a:extLst>
                  <a:ext uri="{FF2B5EF4-FFF2-40B4-BE49-F238E27FC236}">
                    <a16:creationId xmlns:a16="http://schemas.microsoft.com/office/drawing/2014/main" id="{989413AF-0B37-1ECF-AD62-EFE3845E196C}"/>
                  </a:ext>
                </a:extLst>
              </p:cNvPr>
              <p:cNvSpPr/>
              <p:nvPr/>
            </p:nvSpPr>
            <p:spPr>
              <a:xfrm>
                <a:off x="11298880"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1" name="Ellipse 1530">
                <a:extLst>
                  <a:ext uri="{FF2B5EF4-FFF2-40B4-BE49-F238E27FC236}">
                    <a16:creationId xmlns:a16="http://schemas.microsoft.com/office/drawing/2014/main" id="{211A48F2-C40E-41DB-DF60-3659A005EA54}"/>
                  </a:ext>
                </a:extLst>
              </p:cNvPr>
              <p:cNvSpPr/>
              <p:nvPr/>
            </p:nvSpPr>
            <p:spPr>
              <a:xfrm>
                <a:off x="1147332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2" name="Ellipse 1531">
                <a:extLst>
                  <a:ext uri="{FF2B5EF4-FFF2-40B4-BE49-F238E27FC236}">
                    <a16:creationId xmlns:a16="http://schemas.microsoft.com/office/drawing/2014/main" id="{7248A769-899F-A696-48C3-581D74A3F213}"/>
                  </a:ext>
                </a:extLst>
              </p:cNvPr>
              <p:cNvSpPr/>
              <p:nvPr/>
            </p:nvSpPr>
            <p:spPr>
              <a:xfrm>
                <a:off x="1164776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3" name="Ellipse 1532">
                <a:extLst>
                  <a:ext uri="{FF2B5EF4-FFF2-40B4-BE49-F238E27FC236}">
                    <a16:creationId xmlns:a16="http://schemas.microsoft.com/office/drawing/2014/main" id="{5A50538D-38B3-BA3E-057E-D38C643841B5}"/>
                  </a:ext>
                </a:extLst>
              </p:cNvPr>
              <p:cNvSpPr/>
              <p:nvPr/>
            </p:nvSpPr>
            <p:spPr>
              <a:xfrm>
                <a:off x="1182221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4" name="Ellipse 1533">
                <a:extLst>
                  <a:ext uri="{FF2B5EF4-FFF2-40B4-BE49-F238E27FC236}">
                    <a16:creationId xmlns:a16="http://schemas.microsoft.com/office/drawing/2014/main" id="{69F1E16C-2A94-A49D-666D-FE436AEE149C}"/>
                  </a:ext>
                </a:extLst>
              </p:cNvPr>
              <p:cNvSpPr/>
              <p:nvPr/>
            </p:nvSpPr>
            <p:spPr>
              <a:xfrm>
                <a:off x="11996665"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5" name="Ellipse 1534">
                <a:extLst>
                  <a:ext uri="{FF2B5EF4-FFF2-40B4-BE49-F238E27FC236}">
                    <a16:creationId xmlns:a16="http://schemas.microsoft.com/office/drawing/2014/main" id="{66DDDD5D-570D-86AB-54DE-C86BA506C5D5}"/>
                  </a:ext>
                </a:extLst>
              </p:cNvPr>
              <p:cNvSpPr/>
              <p:nvPr/>
            </p:nvSpPr>
            <p:spPr>
              <a:xfrm>
                <a:off x="798444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6" name="Ellipse 1535">
                <a:extLst>
                  <a:ext uri="{FF2B5EF4-FFF2-40B4-BE49-F238E27FC236}">
                    <a16:creationId xmlns:a16="http://schemas.microsoft.com/office/drawing/2014/main" id="{6C1DD387-1C0D-4BCB-6A80-C9045CF89F9B}"/>
                  </a:ext>
                </a:extLst>
              </p:cNvPr>
              <p:cNvSpPr/>
              <p:nvPr/>
            </p:nvSpPr>
            <p:spPr>
              <a:xfrm>
                <a:off x="833367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7" name="Ellipse 1536">
                <a:extLst>
                  <a:ext uri="{FF2B5EF4-FFF2-40B4-BE49-F238E27FC236}">
                    <a16:creationId xmlns:a16="http://schemas.microsoft.com/office/drawing/2014/main" id="{4C92ECE8-1C36-DB40-BF03-DFC2A6BFDDC8}"/>
                  </a:ext>
                </a:extLst>
              </p:cNvPr>
              <p:cNvSpPr/>
              <p:nvPr/>
            </p:nvSpPr>
            <p:spPr>
              <a:xfrm>
                <a:off x="850828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8" name="Ellipse 1537">
                <a:extLst>
                  <a:ext uri="{FF2B5EF4-FFF2-40B4-BE49-F238E27FC236}">
                    <a16:creationId xmlns:a16="http://schemas.microsoft.com/office/drawing/2014/main" id="{01BB925F-5DA2-696C-CCFD-2630928A3B1E}"/>
                  </a:ext>
                </a:extLst>
              </p:cNvPr>
              <p:cNvSpPr/>
              <p:nvPr/>
            </p:nvSpPr>
            <p:spPr>
              <a:xfrm>
                <a:off x="868290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9" name="Ellipse 1538">
                <a:extLst>
                  <a:ext uri="{FF2B5EF4-FFF2-40B4-BE49-F238E27FC236}">
                    <a16:creationId xmlns:a16="http://schemas.microsoft.com/office/drawing/2014/main" id="{390E0923-98E7-A4BD-0767-E4332EDD59C3}"/>
                  </a:ext>
                </a:extLst>
              </p:cNvPr>
              <p:cNvSpPr/>
              <p:nvPr/>
            </p:nvSpPr>
            <p:spPr>
              <a:xfrm>
                <a:off x="885751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0" name="Ellipse 1539">
                <a:extLst>
                  <a:ext uri="{FF2B5EF4-FFF2-40B4-BE49-F238E27FC236}">
                    <a16:creationId xmlns:a16="http://schemas.microsoft.com/office/drawing/2014/main" id="{C6683CCF-3D92-DB88-9465-6F96A5A028AB}"/>
                  </a:ext>
                </a:extLst>
              </p:cNvPr>
              <p:cNvSpPr/>
              <p:nvPr/>
            </p:nvSpPr>
            <p:spPr>
              <a:xfrm>
                <a:off x="903213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1" name="Ellipse 1540">
                <a:extLst>
                  <a:ext uri="{FF2B5EF4-FFF2-40B4-BE49-F238E27FC236}">
                    <a16:creationId xmlns:a16="http://schemas.microsoft.com/office/drawing/2014/main" id="{730B92E4-8719-A33B-7F77-3E234B8B5B24}"/>
                  </a:ext>
                </a:extLst>
              </p:cNvPr>
              <p:cNvSpPr/>
              <p:nvPr/>
            </p:nvSpPr>
            <p:spPr>
              <a:xfrm>
                <a:off x="920674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2" name="Ellipse 1541">
                <a:extLst>
                  <a:ext uri="{FF2B5EF4-FFF2-40B4-BE49-F238E27FC236}">
                    <a16:creationId xmlns:a16="http://schemas.microsoft.com/office/drawing/2014/main" id="{5C797E2D-BBE5-22C1-B532-D93D3BE3C597}"/>
                  </a:ext>
                </a:extLst>
              </p:cNvPr>
              <p:cNvSpPr/>
              <p:nvPr/>
            </p:nvSpPr>
            <p:spPr>
              <a:xfrm>
                <a:off x="938136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3" name="Ellipse 1542">
                <a:extLst>
                  <a:ext uri="{FF2B5EF4-FFF2-40B4-BE49-F238E27FC236}">
                    <a16:creationId xmlns:a16="http://schemas.microsoft.com/office/drawing/2014/main" id="{3A0004FF-EF72-91A7-9614-643259A72378}"/>
                  </a:ext>
                </a:extLst>
              </p:cNvPr>
              <p:cNvSpPr/>
              <p:nvPr/>
            </p:nvSpPr>
            <p:spPr>
              <a:xfrm>
                <a:off x="955597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4" name="Ellipse 1543">
                <a:extLst>
                  <a:ext uri="{FF2B5EF4-FFF2-40B4-BE49-F238E27FC236}">
                    <a16:creationId xmlns:a16="http://schemas.microsoft.com/office/drawing/2014/main" id="{50C51B17-7578-EE28-188C-342B55597662}"/>
                  </a:ext>
                </a:extLst>
              </p:cNvPr>
              <p:cNvSpPr/>
              <p:nvPr/>
            </p:nvSpPr>
            <p:spPr>
              <a:xfrm>
                <a:off x="990520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5" name="Ellipse 1544">
                <a:extLst>
                  <a:ext uri="{FF2B5EF4-FFF2-40B4-BE49-F238E27FC236}">
                    <a16:creationId xmlns:a16="http://schemas.microsoft.com/office/drawing/2014/main" id="{B5A3810E-88DC-D4C8-CB0E-AA061D7326AF}"/>
                  </a:ext>
                </a:extLst>
              </p:cNvPr>
              <p:cNvSpPr/>
              <p:nvPr/>
            </p:nvSpPr>
            <p:spPr>
              <a:xfrm>
                <a:off x="1025443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6" name="Ellipse 1545">
                <a:extLst>
                  <a:ext uri="{FF2B5EF4-FFF2-40B4-BE49-F238E27FC236}">
                    <a16:creationId xmlns:a16="http://schemas.microsoft.com/office/drawing/2014/main" id="{57004C59-1268-B170-BE9F-0A0F7BF08E1A}"/>
                  </a:ext>
                </a:extLst>
              </p:cNvPr>
              <p:cNvSpPr/>
              <p:nvPr/>
            </p:nvSpPr>
            <p:spPr>
              <a:xfrm>
                <a:off x="1042905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7" name="Ellipse 1546">
                <a:extLst>
                  <a:ext uri="{FF2B5EF4-FFF2-40B4-BE49-F238E27FC236}">
                    <a16:creationId xmlns:a16="http://schemas.microsoft.com/office/drawing/2014/main" id="{A4CF064E-246E-3C86-A701-6A2D7B2A447D}"/>
                  </a:ext>
                </a:extLst>
              </p:cNvPr>
              <p:cNvSpPr/>
              <p:nvPr/>
            </p:nvSpPr>
            <p:spPr>
              <a:xfrm>
                <a:off x="1060366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8" name="Ellipse 1547">
                <a:extLst>
                  <a:ext uri="{FF2B5EF4-FFF2-40B4-BE49-F238E27FC236}">
                    <a16:creationId xmlns:a16="http://schemas.microsoft.com/office/drawing/2014/main" id="{29354156-187E-27A7-B152-C25B86D12824}"/>
                  </a:ext>
                </a:extLst>
              </p:cNvPr>
              <p:cNvSpPr/>
              <p:nvPr/>
            </p:nvSpPr>
            <p:spPr>
              <a:xfrm>
                <a:off x="1077828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9" name="Ellipse 1548">
                <a:extLst>
                  <a:ext uri="{FF2B5EF4-FFF2-40B4-BE49-F238E27FC236}">
                    <a16:creationId xmlns:a16="http://schemas.microsoft.com/office/drawing/2014/main" id="{97753976-132D-2651-8037-935C4B2CA281}"/>
                  </a:ext>
                </a:extLst>
              </p:cNvPr>
              <p:cNvSpPr/>
              <p:nvPr/>
            </p:nvSpPr>
            <p:spPr>
              <a:xfrm>
                <a:off x="1095289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0" name="Ellipse 1549">
                <a:extLst>
                  <a:ext uri="{FF2B5EF4-FFF2-40B4-BE49-F238E27FC236}">
                    <a16:creationId xmlns:a16="http://schemas.microsoft.com/office/drawing/2014/main" id="{9FF0BF82-85FD-D0DB-4ECD-DCE28879DA35}"/>
                  </a:ext>
                </a:extLst>
              </p:cNvPr>
              <p:cNvSpPr/>
              <p:nvPr/>
            </p:nvSpPr>
            <p:spPr>
              <a:xfrm>
                <a:off x="1112751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1" name="Ellipse 1550">
                <a:extLst>
                  <a:ext uri="{FF2B5EF4-FFF2-40B4-BE49-F238E27FC236}">
                    <a16:creationId xmlns:a16="http://schemas.microsoft.com/office/drawing/2014/main" id="{E26B8975-EF72-776D-BFF1-69FC8213324D}"/>
                  </a:ext>
                </a:extLst>
              </p:cNvPr>
              <p:cNvSpPr/>
              <p:nvPr/>
            </p:nvSpPr>
            <p:spPr>
              <a:xfrm>
                <a:off x="1130212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2" name="Ellipse 1551">
                <a:extLst>
                  <a:ext uri="{FF2B5EF4-FFF2-40B4-BE49-F238E27FC236}">
                    <a16:creationId xmlns:a16="http://schemas.microsoft.com/office/drawing/2014/main" id="{3E693C9B-EE6B-8465-B441-93C6A5FCD911}"/>
                  </a:ext>
                </a:extLst>
              </p:cNvPr>
              <p:cNvSpPr/>
              <p:nvPr/>
            </p:nvSpPr>
            <p:spPr>
              <a:xfrm>
                <a:off x="1147674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3" name="Ellipse 1552">
                <a:extLst>
                  <a:ext uri="{FF2B5EF4-FFF2-40B4-BE49-F238E27FC236}">
                    <a16:creationId xmlns:a16="http://schemas.microsoft.com/office/drawing/2014/main" id="{7100E76E-DBA4-7938-EBF4-C12ECB61F61B}"/>
                  </a:ext>
                </a:extLst>
              </p:cNvPr>
              <p:cNvSpPr/>
              <p:nvPr/>
            </p:nvSpPr>
            <p:spPr>
              <a:xfrm>
                <a:off x="1182597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4" name="Ellipse 1553">
                <a:extLst>
                  <a:ext uri="{FF2B5EF4-FFF2-40B4-BE49-F238E27FC236}">
                    <a16:creationId xmlns:a16="http://schemas.microsoft.com/office/drawing/2014/main" id="{E5BE2280-6F2C-34A3-62B9-B8FA326267D5}"/>
                  </a:ext>
                </a:extLst>
              </p:cNvPr>
              <p:cNvSpPr/>
              <p:nvPr/>
            </p:nvSpPr>
            <p:spPr>
              <a:xfrm>
                <a:off x="798444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5" name="Ellipse 1554">
                <a:extLst>
                  <a:ext uri="{FF2B5EF4-FFF2-40B4-BE49-F238E27FC236}">
                    <a16:creationId xmlns:a16="http://schemas.microsoft.com/office/drawing/2014/main" id="{79C7C7D6-867D-9D89-B5F3-DD3B6D57C7FC}"/>
                  </a:ext>
                </a:extLst>
              </p:cNvPr>
              <p:cNvSpPr/>
              <p:nvPr/>
            </p:nvSpPr>
            <p:spPr>
              <a:xfrm>
                <a:off x="815888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6" name="Ellipse 1555">
                <a:extLst>
                  <a:ext uri="{FF2B5EF4-FFF2-40B4-BE49-F238E27FC236}">
                    <a16:creationId xmlns:a16="http://schemas.microsoft.com/office/drawing/2014/main" id="{3788A59C-706C-DD5A-0C95-937386257661}"/>
                  </a:ext>
                </a:extLst>
              </p:cNvPr>
              <p:cNvSpPr/>
              <p:nvPr/>
            </p:nvSpPr>
            <p:spPr>
              <a:xfrm>
                <a:off x="8333332"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7" name="Ellipse 1556">
                <a:extLst>
                  <a:ext uri="{FF2B5EF4-FFF2-40B4-BE49-F238E27FC236}">
                    <a16:creationId xmlns:a16="http://schemas.microsoft.com/office/drawing/2014/main" id="{55EA0215-4E6B-A753-CB04-6CADD440BFD1}"/>
                  </a:ext>
                </a:extLst>
              </p:cNvPr>
              <p:cNvSpPr/>
              <p:nvPr/>
            </p:nvSpPr>
            <p:spPr>
              <a:xfrm>
                <a:off x="8507776"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8" name="Ellipse 1557">
                <a:extLst>
                  <a:ext uri="{FF2B5EF4-FFF2-40B4-BE49-F238E27FC236}">
                    <a16:creationId xmlns:a16="http://schemas.microsoft.com/office/drawing/2014/main" id="{35F4C42A-A825-74F9-F506-942FF0B3B460}"/>
                  </a:ext>
                </a:extLst>
              </p:cNvPr>
              <p:cNvSpPr/>
              <p:nvPr/>
            </p:nvSpPr>
            <p:spPr>
              <a:xfrm>
                <a:off x="885666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9" name="Ellipse 1558">
                <a:extLst>
                  <a:ext uri="{FF2B5EF4-FFF2-40B4-BE49-F238E27FC236}">
                    <a16:creationId xmlns:a16="http://schemas.microsoft.com/office/drawing/2014/main" id="{2B8F0B24-4836-9665-7017-85E21ACEB3FE}"/>
                  </a:ext>
                </a:extLst>
              </p:cNvPr>
              <p:cNvSpPr/>
              <p:nvPr/>
            </p:nvSpPr>
            <p:spPr>
              <a:xfrm>
                <a:off x="903110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0" name="Ellipse 1559">
                <a:extLst>
                  <a:ext uri="{FF2B5EF4-FFF2-40B4-BE49-F238E27FC236}">
                    <a16:creationId xmlns:a16="http://schemas.microsoft.com/office/drawing/2014/main" id="{46D91556-6196-D066-CF46-41DA8E0E28C0}"/>
                  </a:ext>
                </a:extLst>
              </p:cNvPr>
              <p:cNvSpPr/>
              <p:nvPr/>
            </p:nvSpPr>
            <p:spPr>
              <a:xfrm>
                <a:off x="9379996"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1" name="Ellipse 1560">
                <a:extLst>
                  <a:ext uri="{FF2B5EF4-FFF2-40B4-BE49-F238E27FC236}">
                    <a16:creationId xmlns:a16="http://schemas.microsoft.com/office/drawing/2014/main" id="{CD691518-E998-78B7-4638-EE02E6111FE3}"/>
                  </a:ext>
                </a:extLst>
              </p:cNvPr>
              <p:cNvSpPr/>
              <p:nvPr/>
            </p:nvSpPr>
            <p:spPr>
              <a:xfrm>
                <a:off x="9554440"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2" name="Ellipse 1561">
                <a:extLst>
                  <a:ext uri="{FF2B5EF4-FFF2-40B4-BE49-F238E27FC236}">
                    <a16:creationId xmlns:a16="http://schemas.microsoft.com/office/drawing/2014/main" id="{F69625D4-E51C-739D-FFC1-B20005513B1A}"/>
                  </a:ext>
                </a:extLst>
              </p:cNvPr>
              <p:cNvSpPr/>
              <p:nvPr/>
            </p:nvSpPr>
            <p:spPr>
              <a:xfrm>
                <a:off x="972888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3" name="Ellipse 1562">
                <a:extLst>
                  <a:ext uri="{FF2B5EF4-FFF2-40B4-BE49-F238E27FC236}">
                    <a16:creationId xmlns:a16="http://schemas.microsoft.com/office/drawing/2014/main" id="{5F6298AE-EBFA-D78A-A3F2-6BB243B87FD7}"/>
                  </a:ext>
                </a:extLst>
              </p:cNvPr>
              <p:cNvSpPr/>
              <p:nvPr/>
            </p:nvSpPr>
            <p:spPr>
              <a:xfrm>
                <a:off x="990332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4" name="Ellipse 1563">
                <a:extLst>
                  <a:ext uri="{FF2B5EF4-FFF2-40B4-BE49-F238E27FC236}">
                    <a16:creationId xmlns:a16="http://schemas.microsoft.com/office/drawing/2014/main" id="{FE60C3F3-59DE-2C97-1507-F856AE70F837}"/>
                  </a:ext>
                </a:extLst>
              </p:cNvPr>
              <p:cNvSpPr/>
              <p:nvPr/>
            </p:nvSpPr>
            <p:spPr>
              <a:xfrm>
                <a:off x="10077772"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5" name="Ellipse 1564">
                <a:extLst>
                  <a:ext uri="{FF2B5EF4-FFF2-40B4-BE49-F238E27FC236}">
                    <a16:creationId xmlns:a16="http://schemas.microsoft.com/office/drawing/2014/main" id="{9702D33C-FE1B-C33E-4864-BF9622D32F26}"/>
                  </a:ext>
                </a:extLst>
              </p:cNvPr>
              <p:cNvSpPr/>
              <p:nvPr/>
            </p:nvSpPr>
            <p:spPr>
              <a:xfrm>
                <a:off x="10252216"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6" name="Ellipse 1565">
                <a:extLst>
                  <a:ext uri="{FF2B5EF4-FFF2-40B4-BE49-F238E27FC236}">
                    <a16:creationId xmlns:a16="http://schemas.microsoft.com/office/drawing/2014/main" id="{1D05D0CD-8546-B590-DC5F-4C309A5F67E8}"/>
                  </a:ext>
                </a:extLst>
              </p:cNvPr>
              <p:cNvSpPr/>
              <p:nvPr/>
            </p:nvSpPr>
            <p:spPr>
              <a:xfrm>
                <a:off x="10426660"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7" name="Ellipse 1566">
                <a:extLst>
                  <a:ext uri="{FF2B5EF4-FFF2-40B4-BE49-F238E27FC236}">
                    <a16:creationId xmlns:a16="http://schemas.microsoft.com/office/drawing/2014/main" id="{82C331E2-032A-8B3C-7034-BF66D6F1780F}"/>
                  </a:ext>
                </a:extLst>
              </p:cNvPr>
              <p:cNvSpPr/>
              <p:nvPr/>
            </p:nvSpPr>
            <p:spPr>
              <a:xfrm>
                <a:off x="1060110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8" name="Ellipse 1567">
                <a:extLst>
                  <a:ext uri="{FF2B5EF4-FFF2-40B4-BE49-F238E27FC236}">
                    <a16:creationId xmlns:a16="http://schemas.microsoft.com/office/drawing/2014/main" id="{763F4A2A-96EE-9B1E-6BAD-0120360582F0}"/>
                  </a:ext>
                </a:extLst>
              </p:cNvPr>
              <p:cNvSpPr/>
              <p:nvPr/>
            </p:nvSpPr>
            <p:spPr>
              <a:xfrm>
                <a:off x="1077554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9" name="Ellipse 1568">
                <a:extLst>
                  <a:ext uri="{FF2B5EF4-FFF2-40B4-BE49-F238E27FC236}">
                    <a16:creationId xmlns:a16="http://schemas.microsoft.com/office/drawing/2014/main" id="{52FD730B-73DE-8945-0B2D-EC4EFF872A98}"/>
                  </a:ext>
                </a:extLst>
              </p:cNvPr>
              <p:cNvSpPr/>
              <p:nvPr/>
            </p:nvSpPr>
            <p:spPr>
              <a:xfrm>
                <a:off x="10949992"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0" name="Ellipse 1569">
                <a:extLst>
                  <a:ext uri="{FF2B5EF4-FFF2-40B4-BE49-F238E27FC236}">
                    <a16:creationId xmlns:a16="http://schemas.microsoft.com/office/drawing/2014/main" id="{D95274D3-8E78-BB1C-BFF3-2D7706EEC95F}"/>
                  </a:ext>
                </a:extLst>
              </p:cNvPr>
              <p:cNvSpPr/>
              <p:nvPr/>
            </p:nvSpPr>
            <p:spPr>
              <a:xfrm>
                <a:off x="11124436"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1" name="Ellipse 1570">
                <a:extLst>
                  <a:ext uri="{FF2B5EF4-FFF2-40B4-BE49-F238E27FC236}">
                    <a16:creationId xmlns:a16="http://schemas.microsoft.com/office/drawing/2014/main" id="{5BE00764-5C6C-82EB-498A-A6C3E583B985}"/>
                  </a:ext>
                </a:extLst>
              </p:cNvPr>
              <p:cNvSpPr/>
              <p:nvPr/>
            </p:nvSpPr>
            <p:spPr>
              <a:xfrm>
                <a:off x="1147332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2" name="Ellipse 1571">
                <a:extLst>
                  <a:ext uri="{FF2B5EF4-FFF2-40B4-BE49-F238E27FC236}">
                    <a16:creationId xmlns:a16="http://schemas.microsoft.com/office/drawing/2014/main" id="{A7DED534-AF16-0879-8A9B-3ADB60FFA72B}"/>
                  </a:ext>
                </a:extLst>
              </p:cNvPr>
              <p:cNvSpPr/>
              <p:nvPr/>
            </p:nvSpPr>
            <p:spPr>
              <a:xfrm>
                <a:off x="1164776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3" name="Ellipse 1572">
                <a:extLst>
                  <a:ext uri="{FF2B5EF4-FFF2-40B4-BE49-F238E27FC236}">
                    <a16:creationId xmlns:a16="http://schemas.microsoft.com/office/drawing/2014/main" id="{65BD7CDA-8B5B-93B3-F392-CA1CEDFDA6BA}"/>
                  </a:ext>
                </a:extLst>
              </p:cNvPr>
              <p:cNvSpPr/>
              <p:nvPr/>
            </p:nvSpPr>
            <p:spPr>
              <a:xfrm>
                <a:off x="11822212"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4" name="Ellipse 1573">
                <a:extLst>
                  <a:ext uri="{FF2B5EF4-FFF2-40B4-BE49-F238E27FC236}">
                    <a16:creationId xmlns:a16="http://schemas.microsoft.com/office/drawing/2014/main" id="{029F3853-2EEF-134C-8B35-22AD3B5A366D}"/>
                  </a:ext>
                </a:extLst>
              </p:cNvPr>
              <p:cNvSpPr/>
              <p:nvPr/>
            </p:nvSpPr>
            <p:spPr>
              <a:xfrm>
                <a:off x="11996665"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5" name="Ellipse 1574">
                <a:extLst>
                  <a:ext uri="{FF2B5EF4-FFF2-40B4-BE49-F238E27FC236}">
                    <a16:creationId xmlns:a16="http://schemas.microsoft.com/office/drawing/2014/main" id="{EBF0E50C-7DFC-8628-F02E-30380CEC72DC}"/>
                  </a:ext>
                </a:extLst>
              </p:cNvPr>
              <p:cNvSpPr/>
              <p:nvPr/>
            </p:nvSpPr>
            <p:spPr>
              <a:xfrm>
                <a:off x="7984444"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6" name="Ellipse 1575">
                <a:extLst>
                  <a:ext uri="{FF2B5EF4-FFF2-40B4-BE49-F238E27FC236}">
                    <a16:creationId xmlns:a16="http://schemas.microsoft.com/office/drawing/2014/main" id="{FA82119A-DC63-BC18-A9D1-F70A5F227D69}"/>
                  </a:ext>
                </a:extLst>
              </p:cNvPr>
              <p:cNvSpPr/>
              <p:nvPr/>
            </p:nvSpPr>
            <p:spPr>
              <a:xfrm>
                <a:off x="8158888"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7" name="Ellipse 1576">
                <a:extLst>
                  <a:ext uri="{FF2B5EF4-FFF2-40B4-BE49-F238E27FC236}">
                    <a16:creationId xmlns:a16="http://schemas.microsoft.com/office/drawing/2014/main" id="{5F3E9539-4A08-831E-C0C9-91541811C1EF}"/>
                  </a:ext>
                </a:extLst>
              </p:cNvPr>
              <p:cNvSpPr/>
              <p:nvPr/>
            </p:nvSpPr>
            <p:spPr>
              <a:xfrm>
                <a:off x="8333332"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8" name="Ellipse 1577">
                <a:extLst>
                  <a:ext uri="{FF2B5EF4-FFF2-40B4-BE49-F238E27FC236}">
                    <a16:creationId xmlns:a16="http://schemas.microsoft.com/office/drawing/2014/main" id="{B3C2EE49-C0F0-1209-8B87-64739F6FB062}"/>
                  </a:ext>
                </a:extLst>
              </p:cNvPr>
              <p:cNvSpPr/>
              <p:nvPr/>
            </p:nvSpPr>
            <p:spPr>
              <a:xfrm>
                <a:off x="8507776"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9" name="Ellipse 1578">
                <a:extLst>
                  <a:ext uri="{FF2B5EF4-FFF2-40B4-BE49-F238E27FC236}">
                    <a16:creationId xmlns:a16="http://schemas.microsoft.com/office/drawing/2014/main" id="{28ED72BE-A093-DD36-FB0E-6EDB1107C647}"/>
                  </a:ext>
                </a:extLst>
              </p:cNvPr>
              <p:cNvSpPr/>
              <p:nvPr/>
            </p:nvSpPr>
            <p:spPr>
              <a:xfrm>
                <a:off x="8682220"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0" name="Ellipse 1579">
                <a:extLst>
                  <a:ext uri="{FF2B5EF4-FFF2-40B4-BE49-F238E27FC236}">
                    <a16:creationId xmlns:a16="http://schemas.microsoft.com/office/drawing/2014/main" id="{1978E347-E11C-D5EC-1A99-7D1B223E7A80}"/>
                  </a:ext>
                </a:extLst>
              </p:cNvPr>
              <p:cNvSpPr/>
              <p:nvPr/>
            </p:nvSpPr>
            <p:spPr>
              <a:xfrm>
                <a:off x="8856664"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1" name="Ellipse 1580">
                <a:extLst>
                  <a:ext uri="{FF2B5EF4-FFF2-40B4-BE49-F238E27FC236}">
                    <a16:creationId xmlns:a16="http://schemas.microsoft.com/office/drawing/2014/main" id="{0EC5A439-12A6-4C35-2B5D-BDF13861117F}"/>
                  </a:ext>
                </a:extLst>
              </p:cNvPr>
              <p:cNvSpPr/>
              <p:nvPr/>
            </p:nvSpPr>
            <p:spPr>
              <a:xfrm>
                <a:off x="9205552"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2" name="Ellipse 1581">
                <a:extLst>
                  <a:ext uri="{FF2B5EF4-FFF2-40B4-BE49-F238E27FC236}">
                    <a16:creationId xmlns:a16="http://schemas.microsoft.com/office/drawing/2014/main" id="{3C3D2950-29AB-CA12-5F97-60844870AAE1}"/>
                  </a:ext>
                </a:extLst>
              </p:cNvPr>
              <p:cNvSpPr/>
              <p:nvPr/>
            </p:nvSpPr>
            <p:spPr>
              <a:xfrm>
                <a:off x="9379996"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3" name="Ellipse 1582">
                <a:extLst>
                  <a:ext uri="{FF2B5EF4-FFF2-40B4-BE49-F238E27FC236}">
                    <a16:creationId xmlns:a16="http://schemas.microsoft.com/office/drawing/2014/main" id="{C7A52B62-44F4-6899-C847-ECDF9D519B81}"/>
                  </a:ext>
                </a:extLst>
              </p:cNvPr>
              <p:cNvSpPr/>
              <p:nvPr/>
            </p:nvSpPr>
            <p:spPr>
              <a:xfrm>
                <a:off x="9554440"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4" name="Ellipse 1583">
                <a:extLst>
                  <a:ext uri="{FF2B5EF4-FFF2-40B4-BE49-F238E27FC236}">
                    <a16:creationId xmlns:a16="http://schemas.microsoft.com/office/drawing/2014/main" id="{F13F706D-EC54-798E-6DA4-98958285D56B}"/>
                  </a:ext>
                </a:extLst>
              </p:cNvPr>
              <p:cNvSpPr/>
              <p:nvPr/>
            </p:nvSpPr>
            <p:spPr>
              <a:xfrm>
                <a:off x="9903328"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5" name="Ellipse 1584">
                <a:extLst>
                  <a:ext uri="{FF2B5EF4-FFF2-40B4-BE49-F238E27FC236}">
                    <a16:creationId xmlns:a16="http://schemas.microsoft.com/office/drawing/2014/main" id="{26BFEB1C-C634-B2DC-0ACC-678FBE437B72}"/>
                  </a:ext>
                </a:extLst>
              </p:cNvPr>
              <p:cNvSpPr/>
              <p:nvPr/>
            </p:nvSpPr>
            <p:spPr>
              <a:xfrm>
                <a:off x="10252216"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6" name="Ellipse 1585">
                <a:extLst>
                  <a:ext uri="{FF2B5EF4-FFF2-40B4-BE49-F238E27FC236}">
                    <a16:creationId xmlns:a16="http://schemas.microsoft.com/office/drawing/2014/main" id="{493B0CE9-D51D-BA8C-1147-C9127034CA15}"/>
                  </a:ext>
                </a:extLst>
              </p:cNvPr>
              <p:cNvSpPr/>
              <p:nvPr/>
            </p:nvSpPr>
            <p:spPr>
              <a:xfrm>
                <a:off x="10426660"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7" name="Ellipse 1586">
                <a:extLst>
                  <a:ext uri="{FF2B5EF4-FFF2-40B4-BE49-F238E27FC236}">
                    <a16:creationId xmlns:a16="http://schemas.microsoft.com/office/drawing/2014/main" id="{508387FC-3406-F78D-8D95-D4159396FAE6}"/>
                  </a:ext>
                </a:extLst>
              </p:cNvPr>
              <p:cNvSpPr/>
              <p:nvPr/>
            </p:nvSpPr>
            <p:spPr>
              <a:xfrm>
                <a:off x="10601104"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8" name="Ellipse 1587">
                <a:extLst>
                  <a:ext uri="{FF2B5EF4-FFF2-40B4-BE49-F238E27FC236}">
                    <a16:creationId xmlns:a16="http://schemas.microsoft.com/office/drawing/2014/main" id="{BC8CB98E-D0E4-782E-A383-9F351B554814}"/>
                  </a:ext>
                </a:extLst>
              </p:cNvPr>
              <p:cNvSpPr/>
              <p:nvPr/>
            </p:nvSpPr>
            <p:spPr>
              <a:xfrm>
                <a:off x="10775548"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9" name="Ellipse 1588">
                <a:extLst>
                  <a:ext uri="{FF2B5EF4-FFF2-40B4-BE49-F238E27FC236}">
                    <a16:creationId xmlns:a16="http://schemas.microsoft.com/office/drawing/2014/main" id="{7CD03F7E-09DC-2394-367E-16BA1760F3BD}"/>
                  </a:ext>
                </a:extLst>
              </p:cNvPr>
              <p:cNvSpPr/>
              <p:nvPr/>
            </p:nvSpPr>
            <p:spPr>
              <a:xfrm>
                <a:off x="11124436"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90" name="Ellipse 1589">
                <a:extLst>
                  <a:ext uri="{FF2B5EF4-FFF2-40B4-BE49-F238E27FC236}">
                    <a16:creationId xmlns:a16="http://schemas.microsoft.com/office/drawing/2014/main" id="{C0684BC4-EFCC-1350-3AEA-BDC35C9F00A1}"/>
                  </a:ext>
                </a:extLst>
              </p:cNvPr>
              <p:cNvSpPr/>
              <p:nvPr/>
            </p:nvSpPr>
            <p:spPr>
              <a:xfrm>
                <a:off x="11298880"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91" name="Ellipse 1590">
                <a:extLst>
                  <a:ext uri="{FF2B5EF4-FFF2-40B4-BE49-F238E27FC236}">
                    <a16:creationId xmlns:a16="http://schemas.microsoft.com/office/drawing/2014/main" id="{8C1BEC97-91B9-FEE6-FC12-640E01F8EA17}"/>
                  </a:ext>
                </a:extLst>
              </p:cNvPr>
              <p:cNvSpPr/>
              <p:nvPr/>
            </p:nvSpPr>
            <p:spPr>
              <a:xfrm>
                <a:off x="11473324"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92" name="Ellipse 1591">
                <a:extLst>
                  <a:ext uri="{FF2B5EF4-FFF2-40B4-BE49-F238E27FC236}">
                    <a16:creationId xmlns:a16="http://schemas.microsoft.com/office/drawing/2014/main" id="{FFC68B73-27C3-9330-4A08-8E10504308EF}"/>
                  </a:ext>
                </a:extLst>
              </p:cNvPr>
              <p:cNvSpPr/>
              <p:nvPr/>
            </p:nvSpPr>
            <p:spPr>
              <a:xfrm>
                <a:off x="11647768"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sp>
          <p:nvSpPr>
            <p:cNvPr id="847" name="Ellipse 846">
              <a:extLst>
                <a:ext uri="{FF2B5EF4-FFF2-40B4-BE49-F238E27FC236}">
                  <a16:creationId xmlns:a16="http://schemas.microsoft.com/office/drawing/2014/main" id="{6F0F98C2-A944-8DF4-4281-FC75BF2B035F}"/>
                </a:ext>
              </a:extLst>
            </p:cNvPr>
            <p:cNvSpPr/>
            <p:nvPr/>
          </p:nvSpPr>
          <p:spPr>
            <a:xfrm>
              <a:off x="8331793" y="151474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48" name="Ellipse 847">
              <a:extLst>
                <a:ext uri="{FF2B5EF4-FFF2-40B4-BE49-F238E27FC236}">
                  <a16:creationId xmlns:a16="http://schemas.microsoft.com/office/drawing/2014/main" id="{3F306F19-D3CB-4F70-2DBC-F03773E42A06}"/>
                </a:ext>
              </a:extLst>
            </p:cNvPr>
            <p:cNvSpPr/>
            <p:nvPr/>
          </p:nvSpPr>
          <p:spPr>
            <a:xfrm>
              <a:off x="9030253" y="151474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49" name="Ellipse 848">
              <a:extLst>
                <a:ext uri="{FF2B5EF4-FFF2-40B4-BE49-F238E27FC236}">
                  <a16:creationId xmlns:a16="http://schemas.microsoft.com/office/drawing/2014/main" id="{59F10865-FD43-C4C3-1D36-02E91524E836}"/>
                </a:ext>
              </a:extLst>
            </p:cNvPr>
            <p:cNvSpPr/>
            <p:nvPr/>
          </p:nvSpPr>
          <p:spPr>
            <a:xfrm>
              <a:off x="9906244" y="1514740"/>
              <a:ext cx="142242" cy="142242"/>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0" name="Ellipse 849">
              <a:extLst>
                <a:ext uri="{FF2B5EF4-FFF2-40B4-BE49-F238E27FC236}">
                  <a16:creationId xmlns:a16="http://schemas.microsoft.com/office/drawing/2014/main" id="{5E88B873-9677-022E-C1D4-58B841A2AE5E}"/>
                </a:ext>
              </a:extLst>
            </p:cNvPr>
            <p:cNvSpPr/>
            <p:nvPr/>
          </p:nvSpPr>
          <p:spPr>
            <a:xfrm>
              <a:off x="11471443" y="1514740"/>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1" name="Ellipse 850">
              <a:extLst>
                <a:ext uri="{FF2B5EF4-FFF2-40B4-BE49-F238E27FC236}">
                  <a16:creationId xmlns:a16="http://schemas.microsoft.com/office/drawing/2014/main" id="{70C0AD9C-83F3-CB2D-77B5-812C45B202E6}"/>
                </a:ext>
              </a:extLst>
            </p:cNvPr>
            <p:cNvSpPr/>
            <p:nvPr/>
          </p:nvSpPr>
          <p:spPr>
            <a:xfrm>
              <a:off x="8680339" y="1686589"/>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2" name="Ellipse 851">
              <a:extLst>
                <a:ext uri="{FF2B5EF4-FFF2-40B4-BE49-F238E27FC236}">
                  <a16:creationId xmlns:a16="http://schemas.microsoft.com/office/drawing/2014/main" id="{EB699288-4892-597E-3D1E-81BB91EA74A7}"/>
                </a:ext>
              </a:extLst>
            </p:cNvPr>
            <p:cNvSpPr/>
            <p:nvPr/>
          </p:nvSpPr>
          <p:spPr>
            <a:xfrm>
              <a:off x="8157007" y="185843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3" name="Ellipse 852">
              <a:extLst>
                <a:ext uri="{FF2B5EF4-FFF2-40B4-BE49-F238E27FC236}">
                  <a16:creationId xmlns:a16="http://schemas.microsoft.com/office/drawing/2014/main" id="{657CC111-814A-7518-DD5A-EE547646C2ED}"/>
                </a:ext>
              </a:extLst>
            </p:cNvPr>
            <p:cNvSpPr/>
            <p:nvPr/>
          </p:nvSpPr>
          <p:spPr>
            <a:xfrm>
              <a:off x="10250335" y="1864718"/>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4" name="Ellipse 853">
              <a:extLst>
                <a:ext uri="{FF2B5EF4-FFF2-40B4-BE49-F238E27FC236}">
                  <a16:creationId xmlns:a16="http://schemas.microsoft.com/office/drawing/2014/main" id="{C28BD9DA-F466-298A-2E99-2FFB77319D97}"/>
                </a:ext>
              </a:extLst>
            </p:cNvPr>
            <p:cNvSpPr/>
            <p:nvPr/>
          </p:nvSpPr>
          <p:spPr>
            <a:xfrm>
              <a:off x="11645887" y="1858438"/>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5" name="Ellipse 854">
              <a:extLst>
                <a:ext uri="{FF2B5EF4-FFF2-40B4-BE49-F238E27FC236}">
                  <a16:creationId xmlns:a16="http://schemas.microsoft.com/office/drawing/2014/main" id="{DA55297D-4388-EF84-A1C8-35D5D554F7C8}"/>
                </a:ext>
              </a:extLst>
            </p:cNvPr>
            <p:cNvSpPr/>
            <p:nvPr/>
          </p:nvSpPr>
          <p:spPr>
            <a:xfrm>
              <a:off x="8331451" y="2030287"/>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6" name="Ellipse 855">
              <a:extLst>
                <a:ext uri="{FF2B5EF4-FFF2-40B4-BE49-F238E27FC236}">
                  <a16:creationId xmlns:a16="http://schemas.microsoft.com/office/drawing/2014/main" id="{EB6A7BD0-A289-E175-68A8-F743B7951E85}"/>
                </a:ext>
              </a:extLst>
            </p:cNvPr>
            <p:cNvSpPr/>
            <p:nvPr/>
          </p:nvSpPr>
          <p:spPr>
            <a:xfrm>
              <a:off x="9203671" y="2030287"/>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7" name="Ellipse 856">
              <a:extLst>
                <a:ext uri="{FF2B5EF4-FFF2-40B4-BE49-F238E27FC236}">
                  <a16:creationId xmlns:a16="http://schemas.microsoft.com/office/drawing/2014/main" id="{D533A7EA-F885-5567-C2CB-F32A7393094E}"/>
                </a:ext>
              </a:extLst>
            </p:cNvPr>
            <p:cNvSpPr/>
            <p:nvPr/>
          </p:nvSpPr>
          <p:spPr>
            <a:xfrm>
              <a:off x="10948111" y="203028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8" name="Ellipse 857">
              <a:extLst>
                <a:ext uri="{FF2B5EF4-FFF2-40B4-BE49-F238E27FC236}">
                  <a16:creationId xmlns:a16="http://schemas.microsoft.com/office/drawing/2014/main" id="{0A1FEA65-EF0D-3D64-99DB-0E6F64E4AFCE}"/>
                </a:ext>
              </a:extLst>
            </p:cNvPr>
            <p:cNvSpPr/>
            <p:nvPr/>
          </p:nvSpPr>
          <p:spPr>
            <a:xfrm>
              <a:off x="8680339" y="2202136"/>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9" name="Ellipse 858">
              <a:extLst>
                <a:ext uri="{FF2B5EF4-FFF2-40B4-BE49-F238E27FC236}">
                  <a16:creationId xmlns:a16="http://schemas.microsoft.com/office/drawing/2014/main" id="{8FD538A9-E622-9230-5DA4-C4BE4F3E59C4}"/>
                </a:ext>
              </a:extLst>
            </p:cNvPr>
            <p:cNvSpPr/>
            <p:nvPr/>
          </p:nvSpPr>
          <p:spPr>
            <a:xfrm>
              <a:off x="9727003" y="220213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0" name="Ellipse 859">
              <a:extLst>
                <a:ext uri="{FF2B5EF4-FFF2-40B4-BE49-F238E27FC236}">
                  <a16:creationId xmlns:a16="http://schemas.microsoft.com/office/drawing/2014/main" id="{979263C3-6ADE-6E12-E760-B32CD1647AB9}"/>
                </a:ext>
              </a:extLst>
            </p:cNvPr>
            <p:cNvSpPr/>
            <p:nvPr/>
          </p:nvSpPr>
          <p:spPr>
            <a:xfrm>
              <a:off x="10427173" y="220213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1" name="Ellipse 860">
              <a:extLst>
                <a:ext uri="{FF2B5EF4-FFF2-40B4-BE49-F238E27FC236}">
                  <a16:creationId xmlns:a16="http://schemas.microsoft.com/office/drawing/2014/main" id="{452B5BEE-192C-E58B-2CFE-50E238077B58}"/>
                </a:ext>
              </a:extLst>
            </p:cNvPr>
            <p:cNvSpPr/>
            <p:nvPr/>
          </p:nvSpPr>
          <p:spPr>
            <a:xfrm>
              <a:off x="11122555" y="2373812"/>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2" name="Ellipse 861">
              <a:extLst>
                <a:ext uri="{FF2B5EF4-FFF2-40B4-BE49-F238E27FC236}">
                  <a16:creationId xmlns:a16="http://schemas.microsoft.com/office/drawing/2014/main" id="{08E8EF97-99AC-854F-4AD8-D086E5791D5D}"/>
                </a:ext>
              </a:extLst>
            </p:cNvPr>
            <p:cNvSpPr/>
            <p:nvPr/>
          </p:nvSpPr>
          <p:spPr>
            <a:xfrm>
              <a:off x="11645887" y="2373812"/>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3" name="Ellipse 862">
              <a:extLst>
                <a:ext uri="{FF2B5EF4-FFF2-40B4-BE49-F238E27FC236}">
                  <a16:creationId xmlns:a16="http://schemas.microsoft.com/office/drawing/2014/main" id="{A7EA5AC8-1770-998F-A2DC-0E671CC9020C}"/>
                </a:ext>
              </a:extLst>
            </p:cNvPr>
            <p:cNvSpPr/>
            <p:nvPr/>
          </p:nvSpPr>
          <p:spPr>
            <a:xfrm>
              <a:off x="10599223" y="2545834"/>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4" name="Ellipse 863">
              <a:extLst>
                <a:ext uri="{FF2B5EF4-FFF2-40B4-BE49-F238E27FC236}">
                  <a16:creationId xmlns:a16="http://schemas.microsoft.com/office/drawing/2014/main" id="{F0605BE8-D0FC-EA88-CC8E-1BAC84AE39DF}"/>
                </a:ext>
              </a:extLst>
            </p:cNvPr>
            <p:cNvSpPr/>
            <p:nvPr/>
          </p:nvSpPr>
          <p:spPr>
            <a:xfrm>
              <a:off x="11994784" y="2545834"/>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5" name="Ellipse 864">
              <a:extLst>
                <a:ext uri="{FF2B5EF4-FFF2-40B4-BE49-F238E27FC236}">
                  <a16:creationId xmlns:a16="http://schemas.microsoft.com/office/drawing/2014/main" id="{C3E2DBE6-040F-EC9F-4B2F-2C78B0FBA3DD}"/>
                </a:ext>
              </a:extLst>
            </p:cNvPr>
            <p:cNvSpPr/>
            <p:nvPr/>
          </p:nvSpPr>
          <p:spPr>
            <a:xfrm>
              <a:off x="8680339" y="271920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6" name="Ellipse 865">
              <a:extLst>
                <a:ext uri="{FF2B5EF4-FFF2-40B4-BE49-F238E27FC236}">
                  <a16:creationId xmlns:a16="http://schemas.microsoft.com/office/drawing/2014/main" id="{B5832FAF-E017-C873-69BE-E6BE30DC5A9D}"/>
                </a:ext>
              </a:extLst>
            </p:cNvPr>
            <p:cNvSpPr/>
            <p:nvPr/>
          </p:nvSpPr>
          <p:spPr>
            <a:xfrm>
              <a:off x="9722327" y="2719208"/>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7" name="Ellipse 866">
              <a:extLst>
                <a:ext uri="{FF2B5EF4-FFF2-40B4-BE49-F238E27FC236}">
                  <a16:creationId xmlns:a16="http://schemas.microsoft.com/office/drawing/2014/main" id="{449F603D-3639-D401-18F6-C611181ED858}"/>
                </a:ext>
              </a:extLst>
            </p:cNvPr>
            <p:cNvSpPr/>
            <p:nvPr/>
          </p:nvSpPr>
          <p:spPr>
            <a:xfrm>
              <a:off x="11471443" y="2717683"/>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8" name="Ellipse 867">
              <a:extLst>
                <a:ext uri="{FF2B5EF4-FFF2-40B4-BE49-F238E27FC236}">
                  <a16:creationId xmlns:a16="http://schemas.microsoft.com/office/drawing/2014/main" id="{EA68B63C-196F-A76F-DC7E-D98AEB47BB5E}"/>
                </a:ext>
              </a:extLst>
            </p:cNvPr>
            <p:cNvSpPr/>
            <p:nvPr/>
          </p:nvSpPr>
          <p:spPr>
            <a:xfrm>
              <a:off x="7982563" y="2894585"/>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9" name="Ellipse 868">
              <a:extLst>
                <a:ext uri="{FF2B5EF4-FFF2-40B4-BE49-F238E27FC236}">
                  <a16:creationId xmlns:a16="http://schemas.microsoft.com/office/drawing/2014/main" id="{B94FD30E-8EB5-463A-F600-08330D6B044E}"/>
                </a:ext>
              </a:extLst>
            </p:cNvPr>
            <p:cNvSpPr/>
            <p:nvPr/>
          </p:nvSpPr>
          <p:spPr>
            <a:xfrm>
              <a:off x="9204868" y="2889532"/>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0" name="Ellipse 869">
              <a:extLst>
                <a:ext uri="{FF2B5EF4-FFF2-40B4-BE49-F238E27FC236}">
                  <a16:creationId xmlns:a16="http://schemas.microsoft.com/office/drawing/2014/main" id="{35801ACA-AB33-93A9-7D84-E3B5323EC4C3}"/>
                </a:ext>
              </a:extLst>
            </p:cNvPr>
            <p:cNvSpPr/>
            <p:nvPr/>
          </p:nvSpPr>
          <p:spPr>
            <a:xfrm>
              <a:off x="11296999" y="2889532"/>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1" name="Ellipse 870">
              <a:extLst>
                <a:ext uri="{FF2B5EF4-FFF2-40B4-BE49-F238E27FC236}">
                  <a16:creationId xmlns:a16="http://schemas.microsoft.com/office/drawing/2014/main" id="{621144CC-A256-FA1D-C8FF-759F94DD162E}"/>
                </a:ext>
              </a:extLst>
            </p:cNvPr>
            <p:cNvSpPr/>
            <p:nvPr/>
          </p:nvSpPr>
          <p:spPr>
            <a:xfrm>
              <a:off x="8331451" y="3061381"/>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2" name="Ellipse 871">
              <a:extLst>
                <a:ext uri="{FF2B5EF4-FFF2-40B4-BE49-F238E27FC236}">
                  <a16:creationId xmlns:a16="http://schemas.microsoft.com/office/drawing/2014/main" id="{12E074E3-0F0A-2FB9-A3DF-C71BE959BEE8}"/>
                </a:ext>
              </a:extLst>
            </p:cNvPr>
            <p:cNvSpPr/>
            <p:nvPr/>
          </p:nvSpPr>
          <p:spPr>
            <a:xfrm>
              <a:off x="8854783" y="3061381"/>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3" name="Ellipse 872">
              <a:extLst>
                <a:ext uri="{FF2B5EF4-FFF2-40B4-BE49-F238E27FC236}">
                  <a16:creationId xmlns:a16="http://schemas.microsoft.com/office/drawing/2014/main" id="{3A6608E5-2E24-E048-4867-AF7E9FDAB92C}"/>
                </a:ext>
              </a:extLst>
            </p:cNvPr>
            <p:cNvSpPr/>
            <p:nvPr/>
          </p:nvSpPr>
          <p:spPr>
            <a:xfrm>
              <a:off x="9728713" y="306388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4" name="Ellipse 873">
              <a:extLst>
                <a:ext uri="{FF2B5EF4-FFF2-40B4-BE49-F238E27FC236}">
                  <a16:creationId xmlns:a16="http://schemas.microsoft.com/office/drawing/2014/main" id="{89FA21A0-6147-C95C-8FEE-0D57AD75551B}"/>
                </a:ext>
              </a:extLst>
            </p:cNvPr>
            <p:cNvSpPr/>
            <p:nvPr/>
          </p:nvSpPr>
          <p:spPr>
            <a:xfrm>
              <a:off x="10424779" y="3061381"/>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5" name="Ellipse 874">
              <a:extLst>
                <a:ext uri="{FF2B5EF4-FFF2-40B4-BE49-F238E27FC236}">
                  <a16:creationId xmlns:a16="http://schemas.microsoft.com/office/drawing/2014/main" id="{367D7DF3-2C39-E746-ABE6-19969ED003DB}"/>
                </a:ext>
              </a:extLst>
            </p:cNvPr>
            <p:cNvSpPr/>
            <p:nvPr/>
          </p:nvSpPr>
          <p:spPr>
            <a:xfrm>
              <a:off x="11820331" y="3061381"/>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6" name="Ellipse 875">
              <a:extLst>
                <a:ext uri="{FF2B5EF4-FFF2-40B4-BE49-F238E27FC236}">
                  <a16:creationId xmlns:a16="http://schemas.microsoft.com/office/drawing/2014/main" id="{279E9412-128E-453D-99E8-1A62B1EE43EF}"/>
                </a:ext>
              </a:extLst>
            </p:cNvPr>
            <p:cNvSpPr/>
            <p:nvPr/>
          </p:nvSpPr>
          <p:spPr>
            <a:xfrm>
              <a:off x="11296999" y="3233230"/>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7" name="Ellipse 876">
              <a:extLst>
                <a:ext uri="{FF2B5EF4-FFF2-40B4-BE49-F238E27FC236}">
                  <a16:creationId xmlns:a16="http://schemas.microsoft.com/office/drawing/2014/main" id="{778CDD9F-183C-2855-62FD-D71FFD924234}"/>
                </a:ext>
              </a:extLst>
            </p:cNvPr>
            <p:cNvSpPr/>
            <p:nvPr/>
          </p:nvSpPr>
          <p:spPr>
            <a:xfrm>
              <a:off x="7982563" y="3405079"/>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8" name="Ellipse 877">
              <a:extLst>
                <a:ext uri="{FF2B5EF4-FFF2-40B4-BE49-F238E27FC236}">
                  <a16:creationId xmlns:a16="http://schemas.microsoft.com/office/drawing/2014/main" id="{BFA8CDA3-BF3F-D85F-2897-FFD6BD899643}"/>
                </a:ext>
              </a:extLst>
            </p:cNvPr>
            <p:cNvSpPr/>
            <p:nvPr/>
          </p:nvSpPr>
          <p:spPr>
            <a:xfrm>
              <a:off x="10250335" y="3405079"/>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9" name="Ellipse 878">
              <a:extLst>
                <a:ext uri="{FF2B5EF4-FFF2-40B4-BE49-F238E27FC236}">
                  <a16:creationId xmlns:a16="http://schemas.microsoft.com/office/drawing/2014/main" id="{BA4B3239-F668-EA55-ED2B-75396E2AB5EF}"/>
                </a:ext>
              </a:extLst>
            </p:cNvPr>
            <p:cNvSpPr/>
            <p:nvPr/>
          </p:nvSpPr>
          <p:spPr>
            <a:xfrm>
              <a:off x="8680339" y="357692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0" name="Ellipse 879">
              <a:extLst>
                <a:ext uri="{FF2B5EF4-FFF2-40B4-BE49-F238E27FC236}">
                  <a16:creationId xmlns:a16="http://schemas.microsoft.com/office/drawing/2014/main" id="{25CAC993-7C23-35E7-BA76-DB32E480FF05}"/>
                </a:ext>
              </a:extLst>
            </p:cNvPr>
            <p:cNvSpPr/>
            <p:nvPr/>
          </p:nvSpPr>
          <p:spPr>
            <a:xfrm>
              <a:off x="10773667" y="3576928"/>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1" name="Ellipse 880">
              <a:extLst>
                <a:ext uri="{FF2B5EF4-FFF2-40B4-BE49-F238E27FC236}">
                  <a16:creationId xmlns:a16="http://schemas.microsoft.com/office/drawing/2014/main" id="{99B3A8AC-E949-15E1-6111-1361136BCAC0}"/>
                </a:ext>
              </a:extLst>
            </p:cNvPr>
            <p:cNvSpPr/>
            <p:nvPr/>
          </p:nvSpPr>
          <p:spPr>
            <a:xfrm>
              <a:off x="11820331" y="3576928"/>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2" name="Ellipse 881">
              <a:extLst>
                <a:ext uri="{FF2B5EF4-FFF2-40B4-BE49-F238E27FC236}">
                  <a16:creationId xmlns:a16="http://schemas.microsoft.com/office/drawing/2014/main" id="{53F08B6A-6D49-6996-6ABF-0DDEE14074DD}"/>
                </a:ext>
              </a:extLst>
            </p:cNvPr>
            <p:cNvSpPr/>
            <p:nvPr/>
          </p:nvSpPr>
          <p:spPr>
            <a:xfrm>
              <a:off x="8157007" y="3748777"/>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3" name="Ellipse 882">
              <a:extLst>
                <a:ext uri="{FF2B5EF4-FFF2-40B4-BE49-F238E27FC236}">
                  <a16:creationId xmlns:a16="http://schemas.microsoft.com/office/drawing/2014/main" id="{657E5E70-92B5-96FE-F44A-0518FFB84A6C}"/>
                </a:ext>
              </a:extLst>
            </p:cNvPr>
            <p:cNvSpPr/>
            <p:nvPr/>
          </p:nvSpPr>
          <p:spPr>
            <a:xfrm>
              <a:off x="9378115" y="3748777"/>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4" name="Ellipse 883">
              <a:extLst>
                <a:ext uri="{FF2B5EF4-FFF2-40B4-BE49-F238E27FC236}">
                  <a16:creationId xmlns:a16="http://schemas.microsoft.com/office/drawing/2014/main" id="{A7E7A01D-EFEA-4132-35D2-CF5D95467B9E}"/>
                </a:ext>
              </a:extLst>
            </p:cNvPr>
            <p:cNvSpPr/>
            <p:nvPr/>
          </p:nvSpPr>
          <p:spPr>
            <a:xfrm>
              <a:off x="9728713" y="374877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5" name="Ellipse 884">
              <a:extLst>
                <a:ext uri="{FF2B5EF4-FFF2-40B4-BE49-F238E27FC236}">
                  <a16:creationId xmlns:a16="http://schemas.microsoft.com/office/drawing/2014/main" id="{33621F74-4515-C4A2-E1BB-575B37F5F4DA}"/>
                </a:ext>
              </a:extLst>
            </p:cNvPr>
            <p:cNvSpPr/>
            <p:nvPr/>
          </p:nvSpPr>
          <p:spPr>
            <a:xfrm>
              <a:off x="10948111" y="374459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6" name="Ellipse 885">
              <a:extLst>
                <a:ext uri="{FF2B5EF4-FFF2-40B4-BE49-F238E27FC236}">
                  <a16:creationId xmlns:a16="http://schemas.microsoft.com/office/drawing/2014/main" id="{52350876-710D-B00B-1AE0-8E1A5FD8EBB2}"/>
                </a:ext>
              </a:extLst>
            </p:cNvPr>
            <p:cNvSpPr/>
            <p:nvPr/>
          </p:nvSpPr>
          <p:spPr>
            <a:xfrm>
              <a:off x="11655497" y="374459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7" name="Ellipse 886">
              <a:extLst>
                <a:ext uri="{FF2B5EF4-FFF2-40B4-BE49-F238E27FC236}">
                  <a16:creationId xmlns:a16="http://schemas.microsoft.com/office/drawing/2014/main" id="{465C3918-49EE-A878-A0E6-76A99E2DF225}"/>
                </a:ext>
              </a:extLst>
            </p:cNvPr>
            <p:cNvSpPr/>
            <p:nvPr/>
          </p:nvSpPr>
          <p:spPr>
            <a:xfrm>
              <a:off x="8680339" y="3920626"/>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8" name="Ellipse 887">
              <a:extLst>
                <a:ext uri="{FF2B5EF4-FFF2-40B4-BE49-F238E27FC236}">
                  <a16:creationId xmlns:a16="http://schemas.microsoft.com/office/drawing/2014/main" id="{3B096E92-C4DF-ADD7-E748-6182100CFD80}"/>
                </a:ext>
              </a:extLst>
            </p:cNvPr>
            <p:cNvSpPr/>
            <p:nvPr/>
          </p:nvSpPr>
          <p:spPr>
            <a:xfrm>
              <a:off x="9554098" y="4092475"/>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9" name="Ellipse 888">
              <a:extLst>
                <a:ext uri="{FF2B5EF4-FFF2-40B4-BE49-F238E27FC236}">
                  <a16:creationId xmlns:a16="http://schemas.microsoft.com/office/drawing/2014/main" id="{9E5CA48C-C778-2314-9D7D-CD18113D3689}"/>
                </a:ext>
              </a:extLst>
            </p:cNvPr>
            <p:cNvSpPr/>
            <p:nvPr/>
          </p:nvSpPr>
          <p:spPr>
            <a:xfrm>
              <a:off x="10250335" y="4092475"/>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0" name="Ellipse 889">
              <a:extLst>
                <a:ext uri="{FF2B5EF4-FFF2-40B4-BE49-F238E27FC236}">
                  <a16:creationId xmlns:a16="http://schemas.microsoft.com/office/drawing/2014/main" id="{23FE5138-6FCC-E99A-4EAC-AD19F02BA6A5}"/>
                </a:ext>
              </a:extLst>
            </p:cNvPr>
            <p:cNvSpPr/>
            <p:nvPr/>
          </p:nvSpPr>
          <p:spPr>
            <a:xfrm>
              <a:off x="11994784" y="4092475"/>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1" name="Ellipse 890">
              <a:extLst>
                <a:ext uri="{FF2B5EF4-FFF2-40B4-BE49-F238E27FC236}">
                  <a16:creationId xmlns:a16="http://schemas.microsoft.com/office/drawing/2014/main" id="{A7793F4F-6311-3ED5-2B94-770F71A584D9}"/>
                </a:ext>
              </a:extLst>
            </p:cNvPr>
            <p:cNvSpPr/>
            <p:nvPr/>
          </p:nvSpPr>
          <p:spPr>
            <a:xfrm>
              <a:off x="11122555" y="4270826"/>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2" name="Ellipse 891">
              <a:extLst>
                <a:ext uri="{FF2B5EF4-FFF2-40B4-BE49-F238E27FC236}">
                  <a16:creationId xmlns:a16="http://schemas.microsoft.com/office/drawing/2014/main" id="{58008143-C37F-0F18-D0E3-566A06DD7779}"/>
                </a:ext>
              </a:extLst>
            </p:cNvPr>
            <p:cNvSpPr/>
            <p:nvPr/>
          </p:nvSpPr>
          <p:spPr>
            <a:xfrm>
              <a:off x="7982563" y="4436173"/>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3" name="Ellipse 892">
              <a:extLst>
                <a:ext uri="{FF2B5EF4-FFF2-40B4-BE49-F238E27FC236}">
                  <a16:creationId xmlns:a16="http://schemas.microsoft.com/office/drawing/2014/main" id="{410EBF71-67B1-53D2-B977-1B3076E353B6}"/>
                </a:ext>
              </a:extLst>
            </p:cNvPr>
            <p:cNvSpPr/>
            <p:nvPr/>
          </p:nvSpPr>
          <p:spPr>
            <a:xfrm>
              <a:off x="8854783" y="4436173"/>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4" name="Ellipse 893">
              <a:extLst>
                <a:ext uri="{FF2B5EF4-FFF2-40B4-BE49-F238E27FC236}">
                  <a16:creationId xmlns:a16="http://schemas.microsoft.com/office/drawing/2014/main" id="{C6F05134-7CF6-124E-E7AA-230DD281C7C0}"/>
                </a:ext>
              </a:extLst>
            </p:cNvPr>
            <p:cNvSpPr/>
            <p:nvPr/>
          </p:nvSpPr>
          <p:spPr>
            <a:xfrm>
              <a:off x="10424779" y="4436173"/>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5" name="Ellipse 894">
              <a:extLst>
                <a:ext uri="{FF2B5EF4-FFF2-40B4-BE49-F238E27FC236}">
                  <a16:creationId xmlns:a16="http://schemas.microsoft.com/office/drawing/2014/main" id="{5C5AA671-AFBC-9A32-2479-05615927CE18}"/>
                </a:ext>
              </a:extLst>
            </p:cNvPr>
            <p:cNvSpPr/>
            <p:nvPr/>
          </p:nvSpPr>
          <p:spPr>
            <a:xfrm>
              <a:off x="10075891" y="4608022"/>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6" name="Ellipse 895">
              <a:extLst>
                <a:ext uri="{FF2B5EF4-FFF2-40B4-BE49-F238E27FC236}">
                  <a16:creationId xmlns:a16="http://schemas.microsoft.com/office/drawing/2014/main" id="{B28A6EAC-6A17-C085-C0C8-620D18C14EA6}"/>
                </a:ext>
              </a:extLst>
            </p:cNvPr>
            <p:cNvSpPr/>
            <p:nvPr/>
          </p:nvSpPr>
          <p:spPr>
            <a:xfrm>
              <a:off x="11296999" y="4608022"/>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7" name="Ellipse 896">
              <a:extLst>
                <a:ext uri="{FF2B5EF4-FFF2-40B4-BE49-F238E27FC236}">
                  <a16:creationId xmlns:a16="http://schemas.microsoft.com/office/drawing/2014/main" id="{C34C4112-3FD0-56C7-8020-F04A8904E28A}"/>
                </a:ext>
              </a:extLst>
            </p:cNvPr>
            <p:cNvSpPr/>
            <p:nvPr/>
          </p:nvSpPr>
          <p:spPr>
            <a:xfrm>
              <a:off x="11820331" y="4608022"/>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8" name="Ellipse 897">
              <a:extLst>
                <a:ext uri="{FF2B5EF4-FFF2-40B4-BE49-F238E27FC236}">
                  <a16:creationId xmlns:a16="http://schemas.microsoft.com/office/drawing/2014/main" id="{1BDD693D-ACFE-6DB3-E581-1C89B5330F80}"/>
                </a:ext>
              </a:extLst>
            </p:cNvPr>
            <p:cNvSpPr/>
            <p:nvPr/>
          </p:nvSpPr>
          <p:spPr>
            <a:xfrm>
              <a:off x="8331451" y="4779871"/>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9" name="Ellipse 898">
              <a:extLst>
                <a:ext uri="{FF2B5EF4-FFF2-40B4-BE49-F238E27FC236}">
                  <a16:creationId xmlns:a16="http://schemas.microsoft.com/office/drawing/2014/main" id="{34D0B137-A730-5602-D2E9-246A81B454B9}"/>
                </a:ext>
              </a:extLst>
            </p:cNvPr>
            <p:cNvSpPr/>
            <p:nvPr/>
          </p:nvSpPr>
          <p:spPr>
            <a:xfrm>
              <a:off x="11471443" y="4779871"/>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0" name="Ellipse 899">
              <a:extLst>
                <a:ext uri="{FF2B5EF4-FFF2-40B4-BE49-F238E27FC236}">
                  <a16:creationId xmlns:a16="http://schemas.microsoft.com/office/drawing/2014/main" id="{2BEDCC55-18E0-532E-11BC-B80763C31F83}"/>
                </a:ext>
              </a:extLst>
            </p:cNvPr>
            <p:cNvSpPr/>
            <p:nvPr/>
          </p:nvSpPr>
          <p:spPr>
            <a:xfrm>
              <a:off x="8157007" y="4951720"/>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1" name="Ellipse 900">
              <a:extLst>
                <a:ext uri="{FF2B5EF4-FFF2-40B4-BE49-F238E27FC236}">
                  <a16:creationId xmlns:a16="http://schemas.microsoft.com/office/drawing/2014/main" id="{5C963577-60BE-02E9-77D2-443952FFF609}"/>
                </a:ext>
              </a:extLst>
            </p:cNvPr>
            <p:cNvSpPr/>
            <p:nvPr/>
          </p:nvSpPr>
          <p:spPr>
            <a:xfrm>
              <a:off x="8505895" y="4952489"/>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2" name="Ellipse 901">
              <a:extLst>
                <a:ext uri="{FF2B5EF4-FFF2-40B4-BE49-F238E27FC236}">
                  <a16:creationId xmlns:a16="http://schemas.microsoft.com/office/drawing/2014/main" id="{A617A57B-8F33-DBB8-B038-454AFD3DF4E2}"/>
                </a:ext>
              </a:extLst>
            </p:cNvPr>
            <p:cNvSpPr/>
            <p:nvPr/>
          </p:nvSpPr>
          <p:spPr>
            <a:xfrm>
              <a:off x="9203671" y="495172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3" name="Ellipse 902">
              <a:extLst>
                <a:ext uri="{FF2B5EF4-FFF2-40B4-BE49-F238E27FC236}">
                  <a16:creationId xmlns:a16="http://schemas.microsoft.com/office/drawing/2014/main" id="{E40B6060-FCE8-4347-8C52-8B71AD458560}"/>
                </a:ext>
              </a:extLst>
            </p:cNvPr>
            <p:cNvSpPr/>
            <p:nvPr/>
          </p:nvSpPr>
          <p:spPr>
            <a:xfrm>
              <a:off x="10599223" y="495172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4" name="Ellipse 903">
              <a:extLst>
                <a:ext uri="{FF2B5EF4-FFF2-40B4-BE49-F238E27FC236}">
                  <a16:creationId xmlns:a16="http://schemas.microsoft.com/office/drawing/2014/main" id="{9C9CFEDE-E9AC-FCE8-A40B-3325D31A23D3}"/>
                </a:ext>
              </a:extLst>
            </p:cNvPr>
            <p:cNvSpPr/>
            <p:nvPr/>
          </p:nvSpPr>
          <p:spPr>
            <a:xfrm>
              <a:off x="11820331" y="495172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5" name="Ellipse 904">
              <a:extLst>
                <a:ext uri="{FF2B5EF4-FFF2-40B4-BE49-F238E27FC236}">
                  <a16:creationId xmlns:a16="http://schemas.microsoft.com/office/drawing/2014/main" id="{C52CC847-A79F-5CB5-EE84-A3AF70C00DF6}"/>
                </a:ext>
              </a:extLst>
            </p:cNvPr>
            <p:cNvSpPr/>
            <p:nvPr/>
          </p:nvSpPr>
          <p:spPr>
            <a:xfrm>
              <a:off x="11127514" y="5123569"/>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6" name="Ellipse 905">
              <a:extLst>
                <a:ext uri="{FF2B5EF4-FFF2-40B4-BE49-F238E27FC236}">
                  <a16:creationId xmlns:a16="http://schemas.microsoft.com/office/drawing/2014/main" id="{5A74A95E-3A35-D0F1-21F8-CE4B2980F16E}"/>
                </a:ext>
              </a:extLst>
            </p:cNvPr>
            <p:cNvSpPr/>
            <p:nvPr/>
          </p:nvSpPr>
          <p:spPr>
            <a:xfrm>
              <a:off x="7982563" y="5294303"/>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7" name="Ellipse 906">
              <a:extLst>
                <a:ext uri="{FF2B5EF4-FFF2-40B4-BE49-F238E27FC236}">
                  <a16:creationId xmlns:a16="http://schemas.microsoft.com/office/drawing/2014/main" id="{BE0561C0-3420-7876-EDED-90617D03F289}"/>
                </a:ext>
              </a:extLst>
            </p:cNvPr>
            <p:cNvSpPr/>
            <p:nvPr/>
          </p:nvSpPr>
          <p:spPr>
            <a:xfrm>
              <a:off x="9381952" y="5294303"/>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8" name="Ellipse 907">
              <a:extLst>
                <a:ext uri="{FF2B5EF4-FFF2-40B4-BE49-F238E27FC236}">
                  <a16:creationId xmlns:a16="http://schemas.microsoft.com/office/drawing/2014/main" id="{194EEBD0-F1FD-3CEA-4955-D81C7C41F890}"/>
                </a:ext>
              </a:extLst>
            </p:cNvPr>
            <p:cNvSpPr/>
            <p:nvPr/>
          </p:nvSpPr>
          <p:spPr>
            <a:xfrm>
              <a:off x="11296999" y="5294303"/>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9" name="Ellipse 908">
              <a:extLst>
                <a:ext uri="{FF2B5EF4-FFF2-40B4-BE49-F238E27FC236}">
                  <a16:creationId xmlns:a16="http://schemas.microsoft.com/office/drawing/2014/main" id="{711EAA0C-2ED5-7669-8F3C-92014505F9FA}"/>
                </a:ext>
              </a:extLst>
            </p:cNvPr>
            <p:cNvSpPr/>
            <p:nvPr/>
          </p:nvSpPr>
          <p:spPr>
            <a:xfrm>
              <a:off x="11649062" y="5294303"/>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0" name="Ellipse 909">
              <a:extLst>
                <a:ext uri="{FF2B5EF4-FFF2-40B4-BE49-F238E27FC236}">
                  <a16:creationId xmlns:a16="http://schemas.microsoft.com/office/drawing/2014/main" id="{15F6ADB8-6258-3153-FB86-6151C8086EAE}"/>
                </a:ext>
              </a:extLst>
            </p:cNvPr>
            <p:cNvSpPr/>
            <p:nvPr/>
          </p:nvSpPr>
          <p:spPr>
            <a:xfrm>
              <a:off x="8680339" y="5467267"/>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1" name="Ellipse 910">
              <a:extLst>
                <a:ext uri="{FF2B5EF4-FFF2-40B4-BE49-F238E27FC236}">
                  <a16:creationId xmlns:a16="http://schemas.microsoft.com/office/drawing/2014/main" id="{38C0C293-DC07-4E0D-1BB3-209B1EDA79BD}"/>
                </a:ext>
              </a:extLst>
            </p:cNvPr>
            <p:cNvSpPr/>
            <p:nvPr/>
          </p:nvSpPr>
          <p:spPr>
            <a:xfrm>
              <a:off x="9728713" y="5467267"/>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2" name="Ellipse 911">
              <a:extLst>
                <a:ext uri="{FF2B5EF4-FFF2-40B4-BE49-F238E27FC236}">
                  <a16:creationId xmlns:a16="http://schemas.microsoft.com/office/drawing/2014/main" id="{3FBFDBEE-FC4B-B7E6-9415-953CBD900E09}"/>
                </a:ext>
              </a:extLst>
            </p:cNvPr>
            <p:cNvSpPr/>
            <p:nvPr/>
          </p:nvSpPr>
          <p:spPr>
            <a:xfrm>
              <a:off x="10250335" y="5467267"/>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3" name="Ellipse 912">
              <a:extLst>
                <a:ext uri="{FF2B5EF4-FFF2-40B4-BE49-F238E27FC236}">
                  <a16:creationId xmlns:a16="http://schemas.microsoft.com/office/drawing/2014/main" id="{D5454DA7-F4CE-6CFD-12A6-F0829D63973B}"/>
                </a:ext>
              </a:extLst>
            </p:cNvPr>
            <p:cNvSpPr/>
            <p:nvPr/>
          </p:nvSpPr>
          <p:spPr>
            <a:xfrm>
              <a:off x="10599223" y="546726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4" name="Ellipse 913">
              <a:extLst>
                <a:ext uri="{FF2B5EF4-FFF2-40B4-BE49-F238E27FC236}">
                  <a16:creationId xmlns:a16="http://schemas.microsoft.com/office/drawing/2014/main" id="{7DA9F37B-212B-741B-6091-1FAA50B559E2}"/>
                </a:ext>
              </a:extLst>
            </p:cNvPr>
            <p:cNvSpPr/>
            <p:nvPr/>
          </p:nvSpPr>
          <p:spPr>
            <a:xfrm>
              <a:off x="7982563" y="563911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5" name="Ellipse 914">
              <a:extLst>
                <a:ext uri="{FF2B5EF4-FFF2-40B4-BE49-F238E27FC236}">
                  <a16:creationId xmlns:a16="http://schemas.microsoft.com/office/drawing/2014/main" id="{88B53CED-6C8B-0677-4900-ECC8C3BE871E}"/>
                </a:ext>
              </a:extLst>
            </p:cNvPr>
            <p:cNvSpPr/>
            <p:nvPr/>
          </p:nvSpPr>
          <p:spPr>
            <a:xfrm>
              <a:off x="9554098" y="563911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6" name="Ellipse 915">
              <a:extLst>
                <a:ext uri="{FF2B5EF4-FFF2-40B4-BE49-F238E27FC236}">
                  <a16:creationId xmlns:a16="http://schemas.microsoft.com/office/drawing/2014/main" id="{F472EB17-8883-DC48-67FA-0D2E9982CA5E}"/>
                </a:ext>
              </a:extLst>
            </p:cNvPr>
            <p:cNvSpPr/>
            <p:nvPr/>
          </p:nvSpPr>
          <p:spPr>
            <a:xfrm>
              <a:off x="11994784" y="563911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7" name="Ellipse 916">
              <a:extLst>
                <a:ext uri="{FF2B5EF4-FFF2-40B4-BE49-F238E27FC236}">
                  <a16:creationId xmlns:a16="http://schemas.microsoft.com/office/drawing/2014/main" id="{4538858D-6CD8-63B1-2BD9-A84A13BAF1E8}"/>
                </a:ext>
              </a:extLst>
            </p:cNvPr>
            <p:cNvSpPr/>
            <p:nvPr/>
          </p:nvSpPr>
          <p:spPr>
            <a:xfrm>
              <a:off x="8680339" y="581096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8" name="Ellipse 917">
              <a:extLst>
                <a:ext uri="{FF2B5EF4-FFF2-40B4-BE49-F238E27FC236}">
                  <a16:creationId xmlns:a16="http://schemas.microsoft.com/office/drawing/2014/main" id="{17B8E3A8-A49C-415C-FB2F-1818F68030BA}"/>
                </a:ext>
              </a:extLst>
            </p:cNvPr>
            <p:cNvSpPr/>
            <p:nvPr/>
          </p:nvSpPr>
          <p:spPr>
            <a:xfrm>
              <a:off x="9204879" y="581096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9" name="Ellipse 918">
              <a:extLst>
                <a:ext uri="{FF2B5EF4-FFF2-40B4-BE49-F238E27FC236}">
                  <a16:creationId xmlns:a16="http://schemas.microsoft.com/office/drawing/2014/main" id="{C71A4A6E-467A-16F3-2959-94AC5F449FD6}"/>
                </a:ext>
              </a:extLst>
            </p:cNvPr>
            <p:cNvSpPr/>
            <p:nvPr/>
          </p:nvSpPr>
          <p:spPr>
            <a:xfrm>
              <a:off x="10777429" y="581096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0" name="Ellipse 919">
              <a:extLst>
                <a:ext uri="{FF2B5EF4-FFF2-40B4-BE49-F238E27FC236}">
                  <a16:creationId xmlns:a16="http://schemas.microsoft.com/office/drawing/2014/main" id="{C02ADA61-D526-F183-FFF6-87B23828415A}"/>
                </a:ext>
              </a:extLst>
            </p:cNvPr>
            <p:cNvSpPr/>
            <p:nvPr/>
          </p:nvSpPr>
          <p:spPr>
            <a:xfrm>
              <a:off x="11645887" y="5811037"/>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1" name="Ellipse 920">
              <a:extLst>
                <a:ext uri="{FF2B5EF4-FFF2-40B4-BE49-F238E27FC236}">
                  <a16:creationId xmlns:a16="http://schemas.microsoft.com/office/drawing/2014/main" id="{BA576D75-5DF2-123A-22E5-0E4831E93833}"/>
                </a:ext>
              </a:extLst>
            </p:cNvPr>
            <p:cNvSpPr/>
            <p:nvPr/>
          </p:nvSpPr>
          <p:spPr>
            <a:xfrm>
              <a:off x="8854783" y="5982809"/>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2" name="Ellipse 921">
              <a:extLst>
                <a:ext uri="{FF2B5EF4-FFF2-40B4-BE49-F238E27FC236}">
                  <a16:creationId xmlns:a16="http://schemas.microsoft.com/office/drawing/2014/main" id="{AC5B4788-0132-06BF-EF59-291D3EEF08A9}"/>
                </a:ext>
              </a:extLst>
            </p:cNvPr>
            <p:cNvSpPr/>
            <p:nvPr/>
          </p:nvSpPr>
          <p:spPr>
            <a:xfrm>
              <a:off x="10075891" y="5982809"/>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3" name="Ellipse 922">
              <a:extLst>
                <a:ext uri="{FF2B5EF4-FFF2-40B4-BE49-F238E27FC236}">
                  <a16:creationId xmlns:a16="http://schemas.microsoft.com/office/drawing/2014/main" id="{E83FA4E3-0B4E-46EF-09FB-6E7DC4CBAD59}"/>
                </a:ext>
              </a:extLst>
            </p:cNvPr>
            <p:cNvSpPr/>
            <p:nvPr/>
          </p:nvSpPr>
          <p:spPr>
            <a:xfrm>
              <a:off x="11471100" y="5982809"/>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4" name="Ellipse 923">
              <a:extLst>
                <a:ext uri="{FF2B5EF4-FFF2-40B4-BE49-F238E27FC236}">
                  <a16:creationId xmlns:a16="http://schemas.microsoft.com/office/drawing/2014/main" id="{8573D38E-2C46-1D28-4858-4B7DBB96A1B2}"/>
                </a:ext>
              </a:extLst>
            </p:cNvPr>
            <p:cNvSpPr/>
            <p:nvPr/>
          </p:nvSpPr>
          <p:spPr>
            <a:xfrm>
              <a:off x="11996665" y="598011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5" name="Ellipse 924">
              <a:extLst>
                <a:ext uri="{FF2B5EF4-FFF2-40B4-BE49-F238E27FC236}">
                  <a16:creationId xmlns:a16="http://schemas.microsoft.com/office/drawing/2014/main" id="{706873CD-7C18-C9D4-8FE8-B469A10BCA03}"/>
                </a:ext>
              </a:extLst>
            </p:cNvPr>
            <p:cNvSpPr/>
            <p:nvPr/>
          </p:nvSpPr>
          <p:spPr>
            <a:xfrm>
              <a:off x="8512222" y="6153395"/>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6" name="Ellipse 925">
              <a:extLst>
                <a:ext uri="{FF2B5EF4-FFF2-40B4-BE49-F238E27FC236}">
                  <a16:creationId xmlns:a16="http://schemas.microsoft.com/office/drawing/2014/main" id="{3991C7DF-97D5-BF8E-FDE3-EB02C1F50E8C}"/>
                </a:ext>
              </a:extLst>
            </p:cNvPr>
            <p:cNvSpPr/>
            <p:nvPr/>
          </p:nvSpPr>
          <p:spPr>
            <a:xfrm>
              <a:off x="10424129" y="6154663"/>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7" name="Ellipse 926">
              <a:extLst>
                <a:ext uri="{FF2B5EF4-FFF2-40B4-BE49-F238E27FC236}">
                  <a16:creationId xmlns:a16="http://schemas.microsoft.com/office/drawing/2014/main" id="{DF94D39E-85AE-DC9D-3F08-333FA74FF8AB}"/>
                </a:ext>
              </a:extLst>
            </p:cNvPr>
            <p:cNvSpPr/>
            <p:nvPr/>
          </p:nvSpPr>
          <p:spPr>
            <a:xfrm>
              <a:off x="11122555" y="6154663"/>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8" name="Ellipse 927">
              <a:extLst>
                <a:ext uri="{FF2B5EF4-FFF2-40B4-BE49-F238E27FC236}">
                  <a16:creationId xmlns:a16="http://schemas.microsoft.com/office/drawing/2014/main" id="{CB438416-50BF-84F5-0A21-1F899D7E9930}"/>
                </a:ext>
              </a:extLst>
            </p:cNvPr>
            <p:cNvSpPr/>
            <p:nvPr/>
          </p:nvSpPr>
          <p:spPr>
            <a:xfrm>
              <a:off x="8156850" y="6326512"/>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9" name="Ellipse 928">
              <a:extLst>
                <a:ext uri="{FF2B5EF4-FFF2-40B4-BE49-F238E27FC236}">
                  <a16:creationId xmlns:a16="http://schemas.microsoft.com/office/drawing/2014/main" id="{E2C6393A-F6F2-1EBB-E06A-391E3C8147A4}"/>
                </a:ext>
              </a:extLst>
            </p:cNvPr>
            <p:cNvSpPr/>
            <p:nvPr/>
          </p:nvSpPr>
          <p:spPr>
            <a:xfrm>
              <a:off x="9728713" y="6326512"/>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0" name="Ellipse 929">
              <a:extLst>
                <a:ext uri="{FF2B5EF4-FFF2-40B4-BE49-F238E27FC236}">
                  <a16:creationId xmlns:a16="http://schemas.microsoft.com/office/drawing/2014/main" id="{A5A1C717-2115-5BDE-8179-74BADB3B35CA}"/>
                </a:ext>
              </a:extLst>
            </p:cNvPr>
            <p:cNvSpPr/>
            <p:nvPr/>
          </p:nvSpPr>
          <p:spPr>
            <a:xfrm>
              <a:off x="10075891" y="6326512"/>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1" name="Ellipse 930">
              <a:extLst>
                <a:ext uri="{FF2B5EF4-FFF2-40B4-BE49-F238E27FC236}">
                  <a16:creationId xmlns:a16="http://schemas.microsoft.com/office/drawing/2014/main" id="{B11B162C-3FF5-276A-887C-8AFB465641C0}"/>
                </a:ext>
              </a:extLst>
            </p:cNvPr>
            <p:cNvSpPr/>
            <p:nvPr/>
          </p:nvSpPr>
          <p:spPr>
            <a:xfrm>
              <a:off x="11645887" y="6326512"/>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2" name="Ellipse 931">
              <a:extLst>
                <a:ext uri="{FF2B5EF4-FFF2-40B4-BE49-F238E27FC236}">
                  <a16:creationId xmlns:a16="http://schemas.microsoft.com/office/drawing/2014/main" id="{29B3EF95-CBD7-6BDE-3445-59CAC8F76958}"/>
                </a:ext>
              </a:extLst>
            </p:cNvPr>
            <p:cNvSpPr/>
            <p:nvPr/>
          </p:nvSpPr>
          <p:spPr>
            <a:xfrm>
              <a:off x="11994784" y="6326512"/>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3" name="Ellipse 932">
              <a:extLst>
                <a:ext uri="{FF2B5EF4-FFF2-40B4-BE49-F238E27FC236}">
                  <a16:creationId xmlns:a16="http://schemas.microsoft.com/office/drawing/2014/main" id="{DE1D91A0-C96C-4B70-0856-AE1A74C0EC2C}"/>
                </a:ext>
              </a:extLst>
            </p:cNvPr>
            <p:cNvSpPr/>
            <p:nvPr/>
          </p:nvSpPr>
          <p:spPr>
            <a:xfrm>
              <a:off x="8676443" y="649836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4" name="Ellipse 933">
              <a:extLst>
                <a:ext uri="{FF2B5EF4-FFF2-40B4-BE49-F238E27FC236}">
                  <a16:creationId xmlns:a16="http://schemas.microsoft.com/office/drawing/2014/main" id="{B9425FFF-E85D-26FD-515E-2504EBF02401}"/>
                </a:ext>
              </a:extLst>
            </p:cNvPr>
            <p:cNvSpPr/>
            <p:nvPr/>
          </p:nvSpPr>
          <p:spPr>
            <a:xfrm>
              <a:off x="9203671" y="6500049"/>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5" name="Ellipse 934">
              <a:extLst>
                <a:ext uri="{FF2B5EF4-FFF2-40B4-BE49-F238E27FC236}">
                  <a16:creationId xmlns:a16="http://schemas.microsoft.com/office/drawing/2014/main" id="{9D719396-43F2-0D36-657F-FBED7519514D}"/>
                </a:ext>
              </a:extLst>
            </p:cNvPr>
            <p:cNvSpPr/>
            <p:nvPr/>
          </p:nvSpPr>
          <p:spPr>
            <a:xfrm>
              <a:off x="11296999" y="6498366"/>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6" name="Ellipse 935">
              <a:extLst>
                <a:ext uri="{FF2B5EF4-FFF2-40B4-BE49-F238E27FC236}">
                  <a16:creationId xmlns:a16="http://schemas.microsoft.com/office/drawing/2014/main" id="{454929AA-9E72-CBE4-855E-AEB1F9987DF7}"/>
                </a:ext>
              </a:extLst>
            </p:cNvPr>
            <p:cNvSpPr/>
            <p:nvPr/>
          </p:nvSpPr>
          <p:spPr>
            <a:xfrm>
              <a:off x="9030470" y="6670210"/>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7" name="Ellipse 936">
              <a:extLst>
                <a:ext uri="{FF2B5EF4-FFF2-40B4-BE49-F238E27FC236}">
                  <a16:creationId xmlns:a16="http://schemas.microsoft.com/office/drawing/2014/main" id="{A20AA193-6057-07A0-1731-2088CDC9EA60}"/>
                </a:ext>
              </a:extLst>
            </p:cNvPr>
            <p:cNvSpPr/>
            <p:nvPr/>
          </p:nvSpPr>
          <p:spPr>
            <a:xfrm>
              <a:off x="9728713" y="6670607"/>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8" name="Ellipse 937">
              <a:extLst>
                <a:ext uri="{FF2B5EF4-FFF2-40B4-BE49-F238E27FC236}">
                  <a16:creationId xmlns:a16="http://schemas.microsoft.com/office/drawing/2014/main" id="{11C3DD1C-B797-4C56-C666-1B5578990E2D}"/>
                </a:ext>
              </a:extLst>
            </p:cNvPr>
            <p:cNvSpPr/>
            <p:nvPr/>
          </p:nvSpPr>
          <p:spPr>
            <a:xfrm>
              <a:off x="10075891" y="667021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9" name="Ellipse 938">
              <a:extLst>
                <a:ext uri="{FF2B5EF4-FFF2-40B4-BE49-F238E27FC236}">
                  <a16:creationId xmlns:a16="http://schemas.microsoft.com/office/drawing/2014/main" id="{0A3510B5-4B35-360F-4513-B301C12D9B34}"/>
                </a:ext>
              </a:extLst>
            </p:cNvPr>
            <p:cNvSpPr/>
            <p:nvPr/>
          </p:nvSpPr>
          <p:spPr>
            <a:xfrm>
              <a:off x="10948111" y="667021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0" name="Ellipse 939">
              <a:extLst>
                <a:ext uri="{FF2B5EF4-FFF2-40B4-BE49-F238E27FC236}">
                  <a16:creationId xmlns:a16="http://schemas.microsoft.com/office/drawing/2014/main" id="{5CEE6DB3-96DD-F363-E5F2-E7A8073573BA}"/>
                </a:ext>
              </a:extLst>
            </p:cNvPr>
            <p:cNvSpPr/>
            <p:nvPr/>
          </p:nvSpPr>
          <p:spPr>
            <a:xfrm>
              <a:off x="11821639" y="667506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1" name="Ellipse 940">
              <a:extLst>
                <a:ext uri="{FF2B5EF4-FFF2-40B4-BE49-F238E27FC236}">
                  <a16:creationId xmlns:a16="http://schemas.microsoft.com/office/drawing/2014/main" id="{45F5AAB3-0961-A2CB-D401-D57FC6DFB563}"/>
                </a:ext>
              </a:extLst>
            </p:cNvPr>
            <p:cNvSpPr/>
            <p:nvPr/>
          </p:nvSpPr>
          <p:spPr>
            <a:xfrm>
              <a:off x="11994202" y="6675068"/>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sp>
        <p:nvSpPr>
          <p:cNvPr id="1594" name="Tittel 1">
            <a:extLst>
              <a:ext uri="{FF2B5EF4-FFF2-40B4-BE49-F238E27FC236}">
                <a16:creationId xmlns:a16="http://schemas.microsoft.com/office/drawing/2014/main" id="{CD952D90-5C6C-DD15-EF15-BC2785892BEA}"/>
              </a:ext>
            </a:extLst>
          </p:cNvPr>
          <p:cNvSpPr>
            <a:spLocks noGrp="1"/>
          </p:cNvSpPr>
          <p:nvPr>
            <p:ph type="title" hasCustomPrompt="1"/>
          </p:nvPr>
        </p:nvSpPr>
        <p:spPr>
          <a:xfrm>
            <a:off x="883015" y="2771644"/>
            <a:ext cx="6182710" cy="1257287"/>
          </a:xfrm>
        </p:spPr>
        <p:txBody>
          <a:bodyPr anchor="b" anchorCtr="0">
            <a:normAutofit/>
          </a:bodyPr>
          <a:lstStyle>
            <a:lvl1pPr>
              <a:lnSpc>
                <a:spcPct val="100000"/>
              </a:lnSpc>
              <a:defRPr sz="4000" b="1" i="0">
                <a:solidFill>
                  <a:schemeClr val="bg1"/>
                </a:solidFill>
                <a:latin typeface="Arial Nova" panose="020B0504020202020204" pitchFamily="34" charset="0"/>
              </a:defRPr>
            </a:lvl1pPr>
          </a:lstStyle>
          <a:p>
            <a:r>
              <a:rPr lang="nb-NO" dirty="0"/>
              <a:t>Tittel</a:t>
            </a:r>
          </a:p>
        </p:txBody>
      </p:sp>
      <p:sp>
        <p:nvSpPr>
          <p:cNvPr id="1595" name="Plassholder for tekst 8">
            <a:extLst>
              <a:ext uri="{FF2B5EF4-FFF2-40B4-BE49-F238E27FC236}">
                <a16:creationId xmlns:a16="http://schemas.microsoft.com/office/drawing/2014/main" id="{5B5E83FB-78FF-025B-71CB-8961BA0E3A44}"/>
              </a:ext>
            </a:extLst>
          </p:cNvPr>
          <p:cNvSpPr>
            <a:spLocks noGrp="1"/>
          </p:cNvSpPr>
          <p:nvPr>
            <p:ph type="body" sz="quarter" idx="13" hasCustomPrompt="1"/>
          </p:nvPr>
        </p:nvSpPr>
        <p:spPr>
          <a:xfrm>
            <a:off x="883672" y="4166787"/>
            <a:ext cx="6181725" cy="661987"/>
          </a:xfrm>
        </p:spPr>
        <p:txBody>
          <a:bodyPr>
            <a:noAutofit/>
          </a:bodyPr>
          <a:lstStyle>
            <a:lvl1pPr marL="0" indent="0">
              <a:lnSpc>
                <a:spcPct val="100000"/>
              </a:lnSpc>
              <a:buNone/>
              <a:defRPr sz="2000" b="0" i="0">
                <a:solidFill>
                  <a:schemeClr val="accent1"/>
                </a:solidFill>
                <a:latin typeface="Arial Nova Light" panose="020B0304020202020204" pitchFamily="34" charset="0"/>
              </a:defRPr>
            </a:lvl1pPr>
            <a:lvl2pPr marL="457200" indent="0">
              <a:buNone/>
              <a:defRPr sz="1800" b="0" i="0">
                <a:latin typeface="Arial Nova Light" panose="020B0304020202020204" pitchFamily="34" charset="0"/>
              </a:defRPr>
            </a:lvl2pPr>
            <a:lvl3pPr marL="914400" indent="0">
              <a:buNone/>
              <a:defRPr sz="1800" b="0" i="0">
                <a:latin typeface="Arial Nova Light" panose="020B0304020202020204" pitchFamily="34" charset="0"/>
              </a:defRPr>
            </a:lvl3pPr>
            <a:lvl4pPr marL="1371600" indent="0">
              <a:buNone/>
              <a:defRPr sz="1800" b="0" i="0">
                <a:latin typeface="Arial Nova Light" panose="020B0304020202020204" pitchFamily="34" charset="0"/>
              </a:defRPr>
            </a:lvl4pPr>
            <a:lvl5pPr marL="1828800" indent="0">
              <a:buNone/>
              <a:defRPr sz="1800" b="0" i="0">
                <a:latin typeface="Arial Nova Light" panose="020B0304020202020204" pitchFamily="34" charset="0"/>
              </a:defRPr>
            </a:lvl5pPr>
          </a:lstStyle>
          <a:p>
            <a:pPr lvl="0"/>
            <a:r>
              <a:rPr lang="nb-NO" dirty="0"/>
              <a:t>Undertittel</a:t>
            </a:r>
          </a:p>
        </p:txBody>
      </p:sp>
      <p:grpSp>
        <p:nvGrpSpPr>
          <p:cNvPr id="3" name="Gruppe 2">
            <a:extLst>
              <a:ext uri="{FF2B5EF4-FFF2-40B4-BE49-F238E27FC236}">
                <a16:creationId xmlns:a16="http://schemas.microsoft.com/office/drawing/2014/main" id="{CF12A167-F9D2-F46B-5A22-A7CD4DECC7CA}"/>
              </a:ext>
            </a:extLst>
          </p:cNvPr>
          <p:cNvGrpSpPr/>
          <p:nvPr userDrawn="1"/>
        </p:nvGrpSpPr>
        <p:grpSpPr>
          <a:xfrm>
            <a:off x="7982563" y="1362340"/>
            <a:ext cx="4160268" cy="5454970"/>
            <a:chOff x="7982563" y="1362340"/>
            <a:chExt cx="4160268" cy="5454970"/>
          </a:xfrm>
        </p:grpSpPr>
        <p:grpSp>
          <p:nvGrpSpPr>
            <p:cNvPr id="4" name="Gruppe 3">
              <a:extLst>
                <a:ext uri="{FF2B5EF4-FFF2-40B4-BE49-F238E27FC236}">
                  <a16:creationId xmlns:a16="http://schemas.microsoft.com/office/drawing/2014/main" id="{BF232CB6-4656-0650-E63D-53AFE3AA3B6F}"/>
                </a:ext>
              </a:extLst>
            </p:cNvPr>
            <p:cNvGrpSpPr/>
            <p:nvPr userDrawn="1"/>
          </p:nvGrpSpPr>
          <p:grpSpPr>
            <a:xfrm>
              <a:off x="7984444" y="1362340"/>
              <a:ext cx="4158387" cy="5450112"/>
              <a:chOff x="7984444" y="1362340"/>
              <a:chExt cx="4158387" cy="5450112"/>
            </a:xfrm>
            <a:solidFill>
              <a:schemeClr val="bg2"/>
            </a:solidFill>
          </p:grpSpPr>
          <p:sp>
            <p:nvSpPr>
              <p:cNvPr id="1619" name="Ellipse 1618">
                <a:extLst>
                  <a:ext uri="{FF2B5EF4-FFF2-40B4-BE49-F238E27FC236}">
                    <a16:creationId xmlns:a16="http://schemas.microsoft.com/office/drawing/2014/main" id="{B4F214F5-886E-4F68-C474-88EB7BE2DB31}"/>
                  </a:ext>
                </a:extLst>
              </p:cNvPr>
              <p:cNvSpPr/>
              <p:nvPr userDrawn="1"/>
            </p:nvSpPr>
            <p:spPr>
              <a:xfrm>
                <a:off x="798444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0" name="Ellipse 1619">
                <a:extLst>
                  <a:ext uri="{FF2B5EF4-FFF2-40B4-BE49-F238E27FC236}">
                    <a16:creationId xmlns:a16="http://schemas.microsoft.com/office/drawing/2014/main" id="{DFAC977A-05D9-BF54-1D6F-8D789EB3670D}"/>
                  </a:ext>
                </a:extLst>
              </p:cNvPr>
              <p:cNvSpPr/>
              <p:nvPr userDrawn="1"/>
            </p:nvSpPr>
            <p:spPr>
              <a:xfrm>
                <a:off x="815905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1" name="Ellipse 1620">
                <a:extLst>
                  <a:ext uri="{FF2B5EF4-FFF2-40B4-BE49-F238E27FC236}">
                    <a16:creationId xmlns:a16="http://schemas.microsoft.com/office/drawing/2014/main" id="{36668962-D5F2-5A9D-8728-79A6E500B382}"/>
                  </a:ext>
                </a:extLst>
              </p:cNvPr>
              <p:cNvSpPr/>
              <p:nvPr userDrawn="1"/>
            </p:nvSpPr>
            <p:spPr>
              <a:xfrm>
                <a:off x="850828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2" name="Ellipse 1621">
                <a:extLst>
                  <a:ext uri="{FF2B5EF4-FFF2-40B4-BE49-F238E27FC236}">
                    <a16:creationId xmlns:a16="http://schemas.microsoft.com/office/drawing/2014/main" id="{CDB4330F-8A79-C9F7-88C0-F735F11E1E4F}"/>
                  </a:ext>
                </a:extLst>
              </p:cNvPr>
              <p:cNvSpPr/>
              <p:nvPr userDrawn="1"/>
            </p:nvSpPr>
            <p:spPr>
              <a:xfrm>
                <a:off x="868290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3" name="Ellipse 1622">
                <a:extLst>
                  <a:ext uri="{FF2B5EF4-FFF2-40B4-BE49-F238E27FC236}">
                    <a16:creationId xmlns:a16="http://schemas.microsoft.com/office/drawing/2014/main" id="{14A2DC77-3F93-0424-C78E-9C71B42FCCD6}"/>
                  </a:ext>
                </a:extLst>
              </p:cNvPr>
              <p:cNvSpPr/>
              <p:nvPr userDrawn="1"/>
            </p:nvSpPr>
            <p:spPr>
              <a:xfrm>
                <a:off x="885751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4" name="Ellipse 1623">
                <a:extLst>
                  <a:ext uri="{FF2B5EF4-FFF2-40B4-BE49-F238E27FC236}">
                    <a16:creationId xmlns:a16="http://schemas.microsoft.com/office/drawing/2014/main" id="{163CA986-4863-0EA4-3CAC-4FC430619FDD}"/>
                  </a:ext>
                </a:extLst>
              </p:cNvPr>
              <p:cNvSpPr/>
              <p:nvPr userDrawn="1"/>
            </p:nvSpPr>
            <p:spPr>
              <a:xfrm>
                <a:off x="920674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5" name="Ellipse 1624">
                <a:extLst>
                  <a:ext uri="{FF2B5EF4-FFF2-40B4-BE49-F238E27FC236}">
                    <a16:creationId xmlns:a16="http://schemas.microsoft.com/office/drawing/2014/main" id="{5CAA21D8-125C-3F05-A1A3-57375FC9F12E}"/>
                  </a:ext>
                </a:extLst>
              </p:cNvPr>
              <p:cNvSpPr/>
              <p:nvPr userDrawn="1"/>
            </p:nvSpPr>
            <p:spPr>
              <a:xfrm>
                <a:off x="938136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6" name="Ellipse 1625">
                <a:extLst>
                  <a:ext uri="{FF2B5EF4-FFF2-40B4-BE49-F238E27FC236}">
                    <a16:creationId xmlns:a16="http://schemas.microsoft.com/office/drawing/2014/main" id="{D3D6858F-E7CB-8DE5-3776-1427B90ACCC4}"/>
                  </a:ext>
                </a:extLst>
              </p:cNvPr>
              <p:cNvSpPr/>
              <p:nvPr userDrawn="1"/>
            </p:nvSpPr>
            <p:spPr>
              <a:xfrm>
                <a:off x="955597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7" name="Ellipse 1626">
                <a:extLst>
                  <a:ext uri="{FF2B5EF4-FFF2-40B4-BE49-F238E27FC236}">
                    <a16:creationId xmlns:a16="http://schemas.microsoft.com/office/drawing/2014/main" id="{7C07A100-DF79-FB11-F4CA-C759C1F56C77}"/>
                  </a:ext>
                </a:extLst>
              </p:cNvPr>
              <p:cNvSpPr/>
              <p:nvPr userDrawn="1"/>
            </p:nvSpPr>
            <p:spPr>
              <a:xfrm>
                <a:off x="973059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8" name="Ellipse 1627">
                <a:extLst>
                  <a:ext uri="{FF2B5EF4-FFF2-40B4-BE49-F238E27FC236}">
                    <a16:creationId xmlns:a16="http://schemas.microsoft.com/office/drawing/2014/main" id="{B25E73CC-C979-CC07-E98B-73D08D68FC53}"/>
                  </a:ext>
                </a:extLst>
              </p:cNvPr>
              <p:cNvSpPr/>
              <p:nvPr userDrawn="1"/>
            </p:nvSpPr>
            <p:spPr>
              <a:xfrm>
                <a:off x="1007982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9" name="Ellipse 1628">
                <a:extLst>
                  <a:ext uri="{FF2B5EF4-FFF2-40B4-BE49-F238E27FC236}">
                    <a16:creationId xmlns:a16="http://schemas.microsoft.com/office/drawing/2014/main" id="{11ABB140-5AA0-DE56-932B-C581441EAB25}"/>
                  </a:ext>
                </a:extLst>
              </p:cNvPr>
              <p:cNvSpPr/>
              <p:nvPr userDrawn="1"/>
            </p:nvSpPr>
            <p:spPr>
              <a:xfrm>
                <a:off x="1025443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0" name="Ellipse 1629">
                <a:extLst>
                  <a:ext uri="{FF2B5EF4-FFF2-40B4-BE49-F238E27FC236}">
                    <a16:creationId xmlns:a16="http://schemas.microsoft.com/office/drawing/2014/main" id="{20FA8FB0-37CB-213E-4F2A-1C40585A6F52}"/>
                  </a:ext>
                </a:extLst>
              </p:cNvPr>
              <p:cNvSpPr/>
              <p:nvPr userDrawn="1"/>
            </p:nvSpPr>
            <p:spPr>
              <a:xfrm>
                <a:off x="1042905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1" name="Ellipse 1630">
                <a:extLst>
                  <a:ext uri="{FF2B5EF4-FFF2-40B4-BE49-F238E27FC236}">
                    <a16:creationId xmlns:a16="http://schemas.microsoft.com/office/drawing/2014/main" id="{181F9002-9C33-1B08-23F2-482CF0208ED4}"/>
                  </a:ext>
                </a:extLst>
              </p:cNvPr>
              <p:cNvSpPr/>
              <p:nvPr userDrawn="1"/>
            </p:nvSpPr>
            <p:spPr>
              <a:xfrm>
                <a:off x="10603669" y="1362340"/>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2" name="Ellipse 1631">
                <a:extLst>
                  <a:ext uri="{FF2B5EF4-FFF2-40B4-BE49-F238E27FC236}">
                    <a16:creationId xmlns:a16="http://schemas.microsoft.com/office/drawing/2014/main" id="{9012D27E-6A5A-A017-C3E9-844EA8F540C1}"/>
                  </a:ext>
                </a:extLst>
              </p:cNvPr>
              <p:cNvSpPr/>
              <p:nvPr userDrawn="1"/>
            </p:nvSpPr>
            <p:spPr>
              <a:xfrm>
                <a:off x="1077828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3" name="Ellipse 1632">
                <a:extLst>
                  <a:ext uri="{FF2B5EF4-FFF2-40B4-BE49-F238E27FC236}">
                    <a16:creationId xmlns:a16="http://schemas.microsoft.com/office/drawing/2014/main" id="{8A23DFC6-EF62-869E-F2DF-473E51B912DC}"/>
                  </a:ext>
                </a:extLst>
              </p:cNvPr>
              <p:cNvSpPr/>
              <p:nvPr userDrawn="1"/>
            </p:nvSpPr>
            <p:spPr>
              <a:xfrm>
                <a:off x="1095289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4" name="Ellipse 1633">
                <a:extLst>
                  <a:ext uri="{FF2B5EF4-FFF2-40B4-BE49-F238E27FC236}">
                    <a16:creationId xmlns:a16="http://schemas.microsoft.com/office/drawing/2014/main" id="{6C4DAA3E-56FE-ED96-47BE-17ADB28160F4}"/>
                  </a:ext>
                </a:extLst>
              </p:cNvPr>
              <p:cNvSpPr/>
              <p:nvPr userDrawn="1"/>
            </p:nvSpPr>
            <p:spPr>
              <a:xfrm>
                <a:off x="1112751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5" name="Ellipse 1634">
                <a:extLst>
                  <a:ext uri="{FF2B5EF4-FFF2-40B4-BE49-F238E27FC236}">
                    <a16:creationId xmlns:a16="http://schemas.microsoft.com/office/drawing/2014/main" id="{95D86F1B-6209-7787-C793-3AD6CCB73BCC}"/>
                  </a:ext>
                </a:extLst>
              </p:cNvPr>
              <p:cNvSpPr/>
              <p:nvPr userDrawn="1"/>
            </p:nvSpPr>
            <p:spPr>
              <a:xfrm>
                <a:off x="1130212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6" name="Ellipse 1635">
                <a:extLst>
                  <a:ext uri="{FF2B5EF4-FFF2-40B4-BE49-F238E27FC236}">
                    <a16:creationId xmlns:a16="http://schemas.microsoft.com/office/drawing/2014/main" id="{614BCDF8-E30F-E7A2-E662-EDEE83541EAA}"/>
                  </a:ext>
                </a:extLst>
              </p:cNvPr>
              <p:cNvSpPr/>
              <p:nvPr userDrawn="1"/>
            </p:nvSpPr>
            <p:spPr>
              <a:xfrm>
                <a:off x="1165135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7" name="Ellipse 1636">
                <a:extLst>
                  <a:ext uri="{FF2B5EF4-FFF2-40B4-BE49-F238E27FC236}">
                    <a16:creationId xmlns:a16="http://schemas.microsoft.com/office/drawing/2014/main" id="{3E29E2B0-DE23-0318-BA12-319E0133C1A6}"/>
                  </a:ext>
                </a:extLst>
              </p:cNvPr>
              <p:cNvSpPr/>
              <p:nvPr userDrawn="1"/>
            </p:nvSpPr>
            <p:spPr>
              <a:xfrm>
                <a:off x="11825974"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8" name="Ellipse 1637">
                <a:extLst>
                  <a:ext uri="{FF2B5EF4-FFF2-40B4-BE49-F238E27FC236}">
                    <a16:creationId xmlns:a16="http://schemas.microsoft.com/office/drawing/2014/main" id="{76DCA5F1-54BD-56D6-CFF5-429957AAAC8B}"/>
                  </a:ext>
                </a:extLst>
              </p:cNvPr>
              <p:cNvSpPr/>
              <p:nvPr userDrawn="1"/>
            </p:nvSpPr>
            <p:spPr>
              <a:xfrm>
                <a:off x="12000589" y="151474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9" name="Ellipse 1638">
                <a:extLst>
                  <a:ext uri="{FF2B5EF4-FFF2-40B4-BE49-F238E27FC236}">
                    <a16:creationId xmlns:a16="http://schemas.microsoft.com/office/drawing/2014/main" id="{9E60E6A0-1F72-13A2-4511-4BD304B0B203}"/>
                  </a:ext>
                </a:extLst>
              </p:cNvPr>
              <p:cNvSpPr/>
              <p:nvPr userDrawn="1"/>
            </p:nvSpPr>
            <p:spPr>
              <a:xfrm>
                <a:off x="798444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0" name="Ellipse 1639">
                <a:extLst>
                  <a:ext uri="{FF2B5EF4-FFF2-40B4-BE49-F238E27FC236}">
                    <a16:creationId xmlns:a16="http://schemas.microsoft.com/office/drawing/2014/main" id="{2B48A6FC-19BF-9F6A-5754-56050435C5ED}"/>
                  </a:ext>
                </a:extLst>
              </p:cNvPr>
              <p:cNvSpPr/>
              <p:nvPr userDrawn="1"/>
            </p:nvSpPr>
            <p:spPr>
              <a:xfrm>
                <a:off x="815888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1" name="Ellipse 1640">
                <a:extLst>
                  <a:ext uri="{FF2B5EF4-FFF2-40B4-BE49-F238E27FC236}">
                    <a16:creationId xmlns:a16="http://schemas.microsoft.com/office/drawing/2014/main" id="{D0B5D70F-52CA-D785-9368-C3D0ECEBB0DA}"/>
                  </a:ext>
                </a:extLst>
              </p:cNvPr>
              <p:cNvSpPr/>
              <p:nvPr userDrawn="1"/>
            </p:nvSpPr>
            <p:spPr>
              <a:xfrm>
                <a:off x="833333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2" name="Ellipse 1641">
                <a:extLst>
                  <a:ext uri="{FF2B5EF4-FFF2-40B4-BE49-F238E27FC236}">
                    <a16:creationId xmlns:a16="http://schemas.microsoft.com/office/drawing/2014/main" id="{E709946A-F2A3-55AF-622A-CC6C45CE40A7}"/>
                  </a:ext>
                </a:extLst>
              </p:cNvPr>
              <p:cNvSpPr/>
              <p:nvPr userDrawn="1"/>
            </p:nvSpPr>
            <p:spPr>
              <a:xfrm>
                <a:off x="8507776"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3" name="Ellipse 1642">
                <a:extLst>
                  <a:ext uri="{FF2B5EF4-FFF2-40B4-BE49-F238E27FC236}">
                    <a16:creationId xmlns:a16="http://schemas.microsoft.com/office/drawing/2014/main" id="{D4E09A95-226C-866E-3E8C-8BD719BF0CB6}"/>
                  </a:ext>
                </a:extLst>
              </p:cNvPr>
              <p:cNvSpPr/>
              <p:nvPr userDrawn="1"/>
            </p:nvSpPr>
            <p:spPr>
              <a:xfrm>
                <a:off x="8682220"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4" name="Ellipse 1643">
                <a:extLst>
                  <a:ext uri="{FF2B5EF4-FFF2-40B4-BE49-F238E27FC236}">
                    <a16:creationId xmlns:a16="http://schemas.microsoft.com/office/drawing/2014/main" id="{1004D088-9B88-8F2F-02E4-93ED153433F5}"/>
                  </a:ext>
                </a:extLst>
              </p:cNvPr>
              <p:cNvSpPr/>
              <p:nvPr userDrawn="1"/>
            </p:nvSpPr>
            <p:spPr>
              <a:xfrm>
                <a:off x="885666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5" name="Ellipse 1644">
                <a:extLst>
                  <a:ext uri="{FF2B5EF4-FFF2-40B4-BE49-F238E27FC236}">
                    <a16:creationId xmlns:a16="http://schemas.microsoft.com/office/drawing/2014/main" id="{0291C62E-E0A1-E1E5-2F9E-AD61448072EB}"/>
                  </a:ext>
                </a:extLst>
              </p:cNvPr>
              <p:cNvSpPr/>
              <p:nvPr userDrawn="1"/>
            </p:nvSpPr>
            <p:spPr>
              <a:xfrm>
                <a:off x="903110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6" name="Ellipse 1645">
                <a:extLst>
                  <a:ext uri="{FF2B5EF4-FFF2-40B4-BE49-F238E27FC236}">
                    <a16:creationId xmlns:a16="http://schemas.microsoft.com/office/drawing/2014/main" id="{C1810CA1-525A-DCC6-ACF0-2A028023BE40}"/>
                  </a:ext>
                </a:extLst>
              </p:cNvPr>
              <p:cNvSpPr/>
              <p:nvPr userDrawn="1"/>
            </p:nvSpPr>
            <p:spPr>
              <a:xfrm>
                <a:off x="920555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7" name="Ellipse 1646">
                <a:extLst>
                  <a:ext uri="{FF2B5EF4-FFF2-40B4-BE49-F238E27FC236}">
                    <a16:creationId xmlns:a16="http://schemas.microsoft.com/office/drawing/2014/main" id="{4064C031-4987-8E90-6AF0-1CD898CDE824}"/>
                  </a:ext>
                </a:extLst>
              </p:cNvPr>
              <p:cNvSpPr/>
              <p:nvPr userDrawn="1"/>
            </p:nvSpPr>
            <p:spPr>
              <a:xfrm>
                <a:off x="9379996"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8" name="Ellipse 1647">
                <a:extLst>
                  <a:ext uri="{FF2B5EF4-FFF2-40B4-BE49-F238E27FC236}">
                    <a16:creationId xmlns:a16="http://schemas.microsoft.com/office/drawing/2014/main" id="{6B8AF895-CD3B-73BB-6252-8EDDE5C666E1}"/>
                  </a:ext>
                </a:extLst>
              </p:cNvPr>
              <p:cNvSpPr/>
              <p:nvPr userDrawn="1"/>
            </p:nvSpPr>
            <p:spPr>
              <a:xfrm>
                <a:off x="9554440"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9" name="Ellipse 1648">
                <a:extLst>
                  <a:ext uri="{FF2B5EF4-FFF2-40B4-BE49-F238E27FC236}">
                    <a16:creationId xmlns:a16="http://schemas.microsoft.com/office/drawing/2014/main" id="{5BBBDA9E-FBDE-0AC1-733B-869856FE25B5}"/>
                  </a:ext>
                </a:extLst>
              </p:cNvPr>
              <p:cNvSpPr/>
              <p:nvPr userDrawn="1"/>
            </p:nvSpPr>
            <p:spPr>
              <a:xfrm>
                <a:off x="972888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0" name="Ellipse 1649">
                <a:extLst>
                  <a:ext uri="{FF2B5EF4-FFF2-40B4-BE49-F238E27FC236}">
                    <a16:creationId xmlns:a16="http://schemas.microsoft.com/office/drawing/2014/main" id="{10F8AA01-D43E-D820-98F6-70C544C2D16C}"/>
                  </a:ext>
                </a:extLst>
              </p:cNvPr>
              <p:cNvSpPr/>
              <p:nvPr userDrawn="1"/>
            </p:nvSpPr>
            <p:spPr>
              <a:xfrm>
                <a:off x="990332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1" name="Ellipse 1650">
                <a:extLst>
                  <a:ext uri="{FF2B5EF4-FFF2-40B4-BE49-F238E27FC236}">
                    <a16:creationId xmlns:a16="http://schemas.microsoft.com/office/drawing/2014/main" id="{136CB53E-8EB1-FD4D-ECBA-F0DE04EB4CC0}"/>
                  </a:ext>
                </a:extLst>
              </p:cNvPr>
              <p:cNvSpPr/>
              <p:nvPr userDrawn="1"/>
            </p:nvSpPr>
            <p:spPr>
              <a:xfrm>
                <a:off x="1007777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2" name="Ellipse 1651">
                <a:extLst>
                  <a:ext uri="{FF2B5EF4-FFF2-40B4-BE49-F238E27FC236}">
                    <a16:creationId xmlns:a16="http://schemas.microsoft.com/office/drawing/2014/main" id="{7ABBCC05-0378-1418-C954-13E764EF076E}"/>
                  </a:ext>
                </a:extLst>
              </p:cNvPr>
              <p:cNvSpPr/>
              <p:nvPr userDrawn="1"/>
            </p:nvSpPr>
            <p:spPr>
              <a:xfrm>
                <a:off x="10252216"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3" name="Ellipse 1652">
                <a:extLst>
                  <a:ext uri="{FF2B5EF4-FFF2-40B4-BE49-F238E27FC236}">
                    <a16:creationId xmlns:a16="http://schemas.microsoft.com/office/drawing/2014/main" id="{DF06D936-1325-E70D-DFFD-8DBA7C6FAB53}"/>
                  </a:ext>
                </a:extLst>
              </p:cNvPr>
              <p:cNvSpPr/>
              <p:nvPr userDrawn="1"/>
            </p:nvSpPr>
            <p:spPr>
              <a:xfrm>
                <a:off x="10426660"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4" name="Ellipse 1653">
                <a:extLst>
                  <a:ext uri="{FF2B5EF4-FFF2-40B4-BE49-F238E27FC236}">
                    <a16:creationId xmlns:a16="http://schemas.microsoft.com/office/drawing/2014/main" id="{0EB61AEF-0239-F260-231E-01E4BE3FA783}"/>
                  </a:ext>
                </a:extLst>
              </p:cNvPr>
              <p:cNvSpPr/>
              <p:nvPr userDrawn="1"/>
            </p:nvSpPr>
            <p:spPr>
              <a:xfrm>
                <a:off x="1060110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5" name="Ellipse 1654">
                <a:extLst>
                  <a:ext uri="{FF2B5EF4-FFF2-40B4-BE49-F238E27FC236}">
                    <a16:creationId xmlns:a16="http://schemas.microsoft.com/office/drawing/2014/main" id="{862803B9-FB60-69DE-9939-4DE00A3F6D44}"/>
                  </a:ext>
                </a:extLst>
              </p:cNvPr>
              <p:cNvSpPr/>
              <p:nvPr userDrawn="1"/>
            </p:nvSpPr>
            <p:spPr>
              <a:xfrm>
                <a:off x="1077554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6" name="Ellipse 1655">
                <a:extLst>
                  <a:ext uri="{FF2B5EF4-FFF2-40B4-BE49-F238E27FC236}">
                    <a16:creationId xmlns:a16="http://schemas.microsoft.com/office/drawing/2014/main" id="{C6252F1F-8C66-C480-181A-82E3C992E526}"/>
                  </a:ext>
                </a:extLst>
              </p:cNvPr>
              <p:cNvSpPr/>
              <p:nvPr userDrawn="1"/>
            </p:nvSpPr>
            <p:spPr>
              <a:xfrm>
                <a:off x="1094999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7" name="Ellipse 1656">
                <a:extLst>
                  <a:ext uri="{FF2B5EF4-FFF2-40B4-BE49-F238E27FC236}">
                    <a16:creationId xmlns:a16="http://schemas.microsoft.com/office/drawing/2014/main" id="{A3B4AED9-7D50-AD10-F805-EC0A1F34C4C4}"/>
                  </a:ext>
                </a:extLst>
              </p:cNvPr>
              <p:cNvSpPr/>
              <p:nvPr userDrawn="1"/>
            </p:nvSpPr>
            <p:spPr>
              <a:xfrm>
                <a:off x="11124436"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8" name="Ellipse 1657">
                <a:extLst>
                  <a:ext uri="{FF2B5EF4-FFF2-40B4-BE49-F238E27FC236}">
                    <a16:creationId xmlns:a16="http://schemas.microsoft.com/office/drawing/2014/main" id="{60228335-08B6-455E-E91A-CA63C70592FB}"/>
                  </a:ext>
                </a:extLst>
              </p:cNvPr>
              <p:cNvSpPr/>
              <p:nvPr userDrawn="1"/>
            </p:nvSpPr>
            <p:spPr>
              <a:xfrm>
                <a:off x="11298880"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9" name="Ellipse 1658">
                <a:extLst>
                  <a:ext uri="{FF2B5EF4-FFF2-40B4-BE49-F238E27FC236}">
                    <a16:creationId xmlns:a16="http://schemas.microsoft.com/office/drawing/2014/main" id="{B1A31B9A-CF16-5868-AF44-BF05947029D2}"/>
                  </a:ext>
                </a:extLst>
              </p:cNvPr>
              <p:cNvSpPr/>
              <p:nvPr userDrawn="1"/>
            </p:nvSpPr>
            <p:spPr>
              <a:xfrm>
                <a:off x="11473324"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0" name="Ellipse 1659">
                <a:extLst>
                  <a:ext uri="{FF2B5EF4-FFF2-40B4-BE49-F238E27FC236}">
                    <a16:creationId xmlns:a16="http://schemas.microsoft.com/office/drawing/2014/main" id="{1FADCD90-29C5-37C5-E1BF-20B74AB65843}"/>
                  </a:ext>
                </a:extLst>
              </p:cNvPr>
              <p:cNvSpPr/>
              <p:nvPr userDrawn="1"/>
            </p:nvSpPr>
            <p:spPr>
              <a:xfrm>
                <a:off x="11647768"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1" name="Ellipse 1660">
                <a:extLst>
                  <a:ext uri="{FF2B5EF4-FFF2-40B4-BE49-F238E27FC236}">
                    <a16:creationId xmlns:a16="http://schemas.microsoft.com/office/drawing/2014/main" id="{6477327C-5DEE-C951-C5C8-56537B4EDC78}"/>
                  </a:ext>
                </a:extLst>
              </p:cNvPr>
              <p:cNvSpPr/>
              <p:nvPr userDrawn="1"/>
            </p:nvSpPr>
            <p:spPr>
              <a:xfrm>
                <a:off x="11822212"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2" name="Ellipse 1661">
                <a:extLst>
                  <a:ext uri="{FF2B5EF4-FFF2-40B4-BE49-F238E27FC236}">
                    <a16:creationId xmlns:a16="http://schemas.microsoft.com/office/drawing/2014/main" id="{EECA8871-7F8C-9E94-5A91-0410A6040F4A}"/>
                  </a:ext>
                </a:extLst>
              </p:cNvPr>
              <p:cNvSpPr/>
              <p:nvPr userDrawn="1"/>
            </p:nvSpPr>
            <p:spPr>
              <a:xfrm>
                <a:off x="11996665" y="168658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3" name="Ellipse 1662">
                <a:extLst>
                  <a:ext uri="{FF2B5EF4-FFF2-40B4-BE49-F238E27FC236}">
                    <a16:creationId xmlns:a16="http://schemas.microsoft.com/office/drawing/2014/main" id="{3B33A094-C8BA-B797-F6C7-377741EED19E}"/>
                  </a:ext>
                </a:extLst>
              </p:cNvPr>
              <p:cNvSpPr/>
              <p:nvPr userDrawn="1"/>
            </p:nvSpPr>
            <p:spPr>
              <a:xfrm>
                <a:off x="798444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4" name="Ellipse 1663">
                <a:extLst>
                  <a:ext uri="{FF2B5EF4-FFF2-40B4-BE49-F238E27FC236}">
                    <a16:creationId xmlns:a16="http://schemas.microsoft.com/office/drawing/2014/main" id="{7FD4F900-CC75-664A-053B-65A5AF32415B}"/>
                  </a:ext>
                </a:extLst>
              </p:cNvPr>
              <p:cNvSpPr/>
              <p:nvPr userDrawn="1"/>
            </p:nvSpPr>
            <p:spPr>
              <a:xfrm>
                <a:off x="833367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5" name="Ellipse 1664">
                <a:extLst>
                  <a:ext uri="{FF2B5EF4-FFF2-40B4-BE49-F238E27FC236}">
                    <a16:creationId xmlns:a16="http://schemas.microsoft.com/office/drawing/2014/main" id="{ACCDDE3E-5B26-24B5-7473-BAA6A1FAE619}"/>
                  </a:ext>
                </a:extLst>
              </p:cNvPr>
              <p:cNvSpPr/>
              <p:nvPr userDrawn="1"/>
            </p:nvSpPr>
            <p:spPr>
              <a:xfrm>
                <a:off x="850828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6" name="Ellipse 1665">
                <a:extLst>
                  <a:ext uri="{FF2B5EF4-FFF2-40B4-BE49-F238E27FC236}">
                    <a16:creationId xmlns:a16="http://schemas.microsoft.com/office/drawing/2014/main" id="{CDC09B8E-1E2A-F75A-F3BF-2194FB29A44D}"/>
                  </a:ext>
                </a:extLst>
              </p:cNvPr>
              <p:cNvSpPr/>
              <p:nvPr userDrawn="1"/>
            </p:nvSpPr>
            <p:spPr>
              <a:xfrm>
                <a:off x="868290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7" name="Ellipse 1666">
                <a:extLst>
                  <a:ext uri="{FF2B5EF4-FFF2-40B4-BE49-F238E27FC236}">
                    <a16:creationId xmlns:a16="http://schemas.microsoft.com/office/drawing/2014/main" id="{232C57F5-B840-D427-EC66-09CE62723C26}"/>
                  </a:ext>
                </a:extLst>
              </p:cNvPr>
              <p:cNvSpPr/>
              <p:nvPr userDrawn="1"/>
            </p:nvSpPr>
            <p:spPr>
              <a:xfrm>
                <a:off x="885751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8" name="Ellipse 1667">
                <a:extLst>
                  <a:ext uri="{FF2B5EF4-FFF2-40B4-BE49-F238E27FC236}">
                    <a16:creationId xmlns:a16="http://schemas.microsoft.com/office/drawing/2014/main" id="{8E9E516B-03B1-CC44-8054-6A40739C59BE}"/>
                  </a:ext>
                </a:extLst>
              </p:cNvPr>
              <p:cNvSpPr/>
              <p:nvPr userDrawn="1"/>
            </p:nvSpPr>
            <p:spPr>
              <a:xfrm>
                <a:off x="903213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9" name="Ellipse 1668">
                <a:extLst>
                  <a:ext uri="{FF2B5EF4-FFF2-40B4-BE49-F238E27FC236}">
                    <a16:creationId xmlns:a16="http://schemas.microsoft.com/office/drawing/2014/main" id="{6739EA05-1BE3-FC6F-E9E2-7465E94EB954}"/>
                  </a:ext>
                </a:extLst>
              </p:cNvPr>
              <p:cNvSpPr/>
              <p:nvPr userDrawn="1"/>
            </p:nvSpPr>
            <p:spPr>
              <a:xfrm>
                <a:off x="920674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0" name="Ellipse 1669">
                <a:extLst>
                  <a:ext uri="{FF2B5EF4-FFF2-40B4-BE49-F238E27FC236}">
                    <a16:creationId xmlns:a16="http://schemas.microsoft.com/office/drawing/2014/main" id="{D0B51951-AC68-2B29-AB73-C8416E5635C3}"/>
                  </a:ext>
                </a:extLst>
              </p:cNvPr>
              <p:cNvSpPr/>
              <p:nvPr userDrawn="1"/>
            </p:nvSpPr>
            <p:spPr>
              <a:xfrm>
                <a:off x="938136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1" name="Ellipse 1670">
                <a:extLst>
                  <a:ext uri="{FF2B5EF4-FFF2-40B4-BE49-F238E27FC236}">
                    <a16:creationId xmlns:a16="http://schemas.microsoft.com/office/drawing/2014/main" id="{4B21E618-0BAB-7E42-C8F4-193AE2C58FCF}"/>
                  </a:ext>
                </a:extLst>
              </p:cNvPr>
              <p:cNvSpPr/>
              <p:nvPr userDrawn="1"/>
            </p:nvSpPr>
            <p:spPr>
              <a:xfrm>
                <a:off x="955597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2" name="Ellipse 1671">
                <a:extLst>
                  <a:ext uri="{FF2B5EF4-FFF2-40B4-BE49-F238E27FC236}">
                    <a16:creationId xmlns:a16="http://schemas.microsoft.com/office/drawing/2014/main" id="{896D9271-89F3-2AA4-2A5B-DCFE32FFB5D2}"/>
                  </a:ext>
                </a:extLst>
              </p:cNvPr>
              <p:cNvSpPr/>
              <p:nvPr userDrawn="1"/>
            </p:nvSpPr>
            <p:spPr>
              <a:xfrm>
                <a:off x="973059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3" name="Ellipse 1672">
                <a:extLst>
                  <a:ext uri="{FF2B5EF4-FFF2-40B4-BE49-F238E27FC236}">
                    <a16:creationId xmlns:a16="http://schemas.microsoft.com/office/drawing/2014/main" id="{1759B66A-963B-E77D-AF7F-0BB6B80CE3DB}"/>
                  </a:ext>
                </a:extLst>
              </p:cNvPr>
              <p:cNvSpPr/>
              <p:nvPr userDrawn="1"/>
            </p:nvSpPr>
            <p:spPr>
              <a:xfrm>
                <a:off x="990520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4" name="Ellipse 1673">
                <a:extLst>
                  <a:ext uri="{FF2B5EF4-FFF2-40B4-BE49-F238E27FC236}">
                    <a16:creationId xmlns:a16="http://schemas.microsoft.com/office/drawing/2014/main" id="{F5CA651A-7FB7-7046-B048-0E4CB7476440}"/>
                  </a:ext>
                </a:extLst>
              </p:cNvPr>
              <p:cNvSpPr/>
              <p:nvPr userDrawn="1"/>
            </p:nvSpPr>
            <p:spPr>
              <a:xfrm>
                <a:off x="1007982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5" name="Ellipse 1674">
                <a:extLst>
                  <a:ext uri="{FF2B5EF4-FFF2-40B4-BE49-F238E27FC236}">
                    <a16:creationId xmlns:a16="http://schemas.microsoft.com/office/drawing/2014/main" id="{2EB204E2-74DA-BFB5-623A-76E14ECCDCA3}"/>
                  </a:ext>
                </a:extLst>
              </p:cNvPr>
              <p:cNvSpPr/>
              <p:nvPr userDrawn="1"/>
            </p:nvSpPr>
            <p:spPr>
              <a:xfrm>
                <a:off x="1042905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6" name="Ellipse 1675">
                <a:extLst>
                  <a:ext uri="{FF2B5EF4-FFF2-40B4-BE49-F238E27FC236}">
                    <a16:creationId xmlns:a16="http://schemas.microsoft.com/office/drawing/2014/main" id="{8C631CD2-2E52-A6BE-833B-ADF8F99FF374}"/>
                  </a:ext>
                </a:extLst>
              </p:cNvPr>
              <p:cNvSpPr/>
              <p:nvPr userDrawn="1"/>
            </p:nvSpPr>
            <p:spPr>
              <a:xfrm>
                <a:off x="1060366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7" name="Ellipse 1676">
                <a:extLst>
                  <a:ext uri="{FF2B5EF4-FFF2-40B4-BE49-F238E27FC236}">
                    <a16:creationId xmlns:a16="http://schemas.microsoft.com/office/drawing/2014/main" id="{9B752FB9-1C9D-6647-3729-9F97E5FB4101}"/>
                  </a:ext>
                </a:extLst>
              </p:cNvPr>
              <p:cNvSpPr/>
              <p:nvPr userDrawn="1"/>
            </p:nvSpPr>
            <p:spPr>
              <a:xfrm>
                <a:off x="1077828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8" name="Ellipse 1677">
                <a:extLst>
                  <a:ext uri="{FF2B5EF4-FFF2-40B4-BE49-F238E27FC236}">
                    <a16:creationId xmlns:a16="http://schemas.microsoft.com/office/drawing/2014/main" id="{34841DF2-EED6-3AB9-3D53-7FB491BD5B6E}"/>
                  </a:ext>
                </a:extLst>
              </p:cNvPr>
              <p:cNvSpPr/>
              <p:nvPr userDrawn="1"/>
            </p:nvSpPr>
            <p:spPr>
              <a:xfrm>
                <a:off x="1095289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9" name="Ellipse 1678">
                <a:extLst>
                  <a:ext uri="{FF2B5EF4-FFF2-40B4-BE49-F238E27FC236}">
                    <a16:creationId xmlns:a16="http://schemas.microsoft.com/office/drawing/2014/main" id="{9C843BE9-F8FF-82CF-7B64-C144F0830B05}"/>
                  </a:ext>
                </a:extLst>
              </p:cNvPr>
              <p:cNvSpPr/>
              <p:nvPr userDrawn="1"/>
            </p:nvSpPr>
            <p:spPr>
              <a:xfrm>
                <a:off x="1112751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0" name="Ellipse 1679">
                <a:extLst>
                  <a:ext uri="{FF2B5EF4-FFF2-40B4-BE49-F238E27FC236}">
                    <a16:creationId xmlns:a16="http://schemas.microsoft.com/office/drawing/2014/main" id="{31E617E3-CED4-3D69-1CE4-87001AA1133B}"/>
                  </a:ext>
                </a:extLst>
              </p:cNvPr>
              <p:cNvSpPr/>
              <p:nvPr userDrawn="1"/>
            </p:nvSpPr>
            <p:spPr>
              <a:xfrm>
                <a:off x="1130212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1" name="Ellipse 1680">
                <a:extLst>
                  <a:ext uri="{FF2B5EF4-FFF2-40B4-BE49-F238E27FC236}">
                    <a16:creationId xmlns:a16="http://schemas.microsoft.com/office/drawing/2014/main" id="{74228648-2CA7-7549-1868-39C9A56BE15B}"/>
                  </a:ext>
                </a:extLst>
              </p:cNvPr>
              <p:cNvSpPr/>
              <p:nvPr userDrawn="1"/>
            </p:nvSpPr>
            <p:spPr>
              <a:xfrm>
                <a:off x="1147674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2" name="Ellipse 1681">
                <a:extLst>
                  <a:ext uri="{FF2B5EF4-FFF2-40B4-BE49-F238E27FC236}">
                    <a16:creationId xmlns:a16="http://schemas.microsoft.com/office/drawing/2014/main" id="{62D99BA6-13C8-18E4-32C6-514871E70049}"/>
                  </a:ext>
                </a:extLst>
              </p:cNvPr>
              <p:cNvSpPr/>
              <p:nvPr userDrawn="1"/>
            </p:nvSpPr>
            <p:spPr>
              <a:xfrm>
                <a:off x="11825974"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3" name="Ellipse 1682">
                <a:extLst>
                  <a:ext uri="{FF2B5EF4-FFF2-40B4-BE49-F238E27FC236}">
                    <a16:creationId xmlns:a16="http://schemas.microsoft.com/office/drawing/2014/main" id="{3D915DB2-3886-46C2-ACC7-7807B4223307}"/>
                  </a:ext>
                </a:extLst>
              </p:cNvPr>
              <p:cNvSpPr/>
              <p:nvPr userDrawn="1"/>
            </p:nvSpPr>
            <p:spPr>
              <a:xfrm>
                <a:off x="12000589" y="185843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4" name="Ellipse 1683">
                <a:extLst>
                  <a:ext uri="{FF2B5EF4-FFF2-40B4-BE49-F238E27FC236}">
                    <a16:creationId xmlns:a16="http://schemas.microsoft.com/office/drawing/2014/main" id="{2EAEAA68-4326-16C7-D767-BD44CFFE87E0}"/>
                  </a:ext>
                </a:extLst>
              </p:cNvPr>
              <p:cNvSpPr/>
              <p:nvPr userDrawn="1"/>
            </p:nvSpPr>
            <p:spPr>
              <a:xfrm>
                <a:off x="798444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5" name="Ellipse 1684">
                <a:extLst>
                  <a:ext uri="{FF2B5EF4-FFF2-40B4-BE49-F238E27FC236}">
                    <a16:creationId xmlns:a16="http://schemas.microsoft.com/office/drawing/2014/main" id="{1EA7E193-AB67-3780-3209-68D33681DEED}"/>
                  </a:ext>
                </a:extLst>
              </p:cNvPr>
              <p:cNvSpPr/>
              <p:nvPr userDrawn="1"/>
            </p:nvSpPr>
            <p:spPr>
              <a:xfrm>
                <a:off x="815888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6" name="Ellipse 1685">
                <a:extLst>
                  <a:ext uri="{FF2B5EF4-FFF2-40B4-BE49-F238E27FC236}">
                    <a16:creationId xmlns:a16="http://schemas.microsoft.com/office/drawing/2014/main" id="{562EEDB0-8A09-A4A5-A2B9-43730390DBC2}"/>
                  </a:ext>
                </a:extLst>
              </p:cNvPr>
              <p:cNvSpPr/>
              <p:nvPr userDrawn="1"/>
            </p:nvSpPr>
            <p:spPr>
              <a:xfrm>
                <a:off x="8507776"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7" name="Ellipse 1686">
                <a:extLst>
                  <a:ext uri="{FF2B5EF4-FFF2-40B4-BE49-F238E27FC236}">
                    <a16:creationId xmlns:a16="http://schemas.microsoft.com/office/drawing/2014/main" id="{90F663DC-6900-4FF1-2072-C96F6D68D969}"/>
                  </a:ext>
                </a:extLst>
              </p:cNvPr>
              <p:cNvSpPr/>
              <p:nvPr userDrawn="1"/>
            </p:nvSpPr>
            <p:spPr>
              <a:xfrm>
                <a:off x="8682220"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8" name="Ellipse 1687">
                <a:extLst>
                  <a:ext uri="{FF2B5EF4-FFF2-40B4-BE49-F238E27FC236}">
                    <a16:creationId xmlns:a16="http://schemas.microsoft.com/office/drawing/2014/main" id="{2FF78E7D-7C14-FEBC-9044-25A3D456DD33}"/>
                  </a:ext>
                </a:extLst>
              </p:cNvPr>
              <p:cNvSpPr/>
              <p:nvPr userDrawn="1"/>
            </p:nvSpPr>
            <p:spPr>
              <a:xfrm>
                <a:off x="885666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9" name="Ellipse 1688">
                <a:extLst>
                  <a:ext uri="{FF2B5EF4-FFF2-40B4-BE49-F238E27FC236}">
                    <a16:creationId xmlns:a16="http://schemas.microsoft.com/office/drawing/2014/main" id="{99941824-1325-E91C-8BA9-EC21744B823C}"/>
                  </a:ext>
                </a:extLst>
              </p:cNvPr>
              <p:cNvSpPr/>
              <p:nvPr userDrawn="1"/>
            </p:nvSpPr>
            <p:spPr>
              <a:xfrm>
                <a:off x="903110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0" name="Ellipse 1689">
                <a:extLst>
                  <a:ext uri="{FF2B5EF4-FFF2-40B4-BE49-F238E27FC236}">
                    <a16:creationId xmlns:a16="http://schemas.microsoft.com/office/drawing/2014/main" id="{9DB61AE2-528E-0B5E-3D63-019C8C3CAFEC}"/>
                  </a:ext>
                </a:extLst>
              </p:cNvPr>
              <p:cNvSpPr/>
              <p:nvPr userDrawn="1"/>
            </p:nvSpPr>
            <p:spPr>
              <a:xfrm>
                <a:off x="9379996"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1" name="Ellipse 1690">
                <a:extLst>
                  <a:ext uri="{FF2B5EF4-FFF2-40B4-BE49-F238E27FC236}">
                    <a16:creationId xmlns:a16="http://schemas.microsoft.com/office/drawing/2014/main" id="{7B7C26C6-049F-06E4-8E7C-9BD4BC38D770}"/>
                  </a:ext>
                </a:extLst>
              </p:cNvPr>
              <p:cNvSpPr/>
              <p:nvPr userDrawn="1"/>
            </p:nvSpPr>
            <p:spPr>
              <a:xfrm>
                <a:off x="9554440"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2" name="Ellipse 1691">
                <a:extLst>
                  <a:ext uri="{FF2B5EF4-FFF2-40B4-BE49-F238E27FC236}">
                    <a16:creationId xmlns:a16="http://schemas.microsoft.com/office/drawing/2014/main" id="{F0A8478E-8E92-E0F4-D76D-230836C1BBD0}"/>
                  </a:ext>
                </a:extLst>
              </p:cNvPr>
              <p:cNvSpPr/>
              <p:nvPr userDrawn="1"/>
            </p:nvSpPr>
            <p:spPr>
              <a:xfrm>
                <a:off x="972888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3" name="Ellipse 1692">
                <a:extLst>
                  <a:ext uri="{FF2B5EF4-FFF2-40B4-BE49-F238E27FC236}">
                    <a16:creationId xmlns:a16="http://schemas.microsoft.com/office/drawing/2014/main" id="{D360ECF8-7C44-FBBA-EEA0-97B01A111873}"/>
                  </a:ext>
                </a:extLst>
              </p:cNvPr>
              <p:cNvSpPr/>
              <p:nvPr userDrawn="1"/>
            </p:nvSpPr>
            <p:spPr>
              <a:xfrm>
                <a:off x="990332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4" name="Ellipse 1693">
                <a:extLst>
                  <a:ext uri="{FF2B5EF4-FFF2-40B4-BE49-F238E27FC236}">
                    <a16:creationId xmlns:a16="http://schemas.microsoft.com/office/drawing/2014/main" id="{16D61B7D-2DAF-492C-7FF7-39BE111364E8}"/>
                  </a:ext>
                </a:extLst>
              </p:cNvPr>
              <p:cNvSpPr/>
              <p:nvPr userDrawn="1"/>
            </p:nvSpPr>
            <p:spPr>
              <a:xfrm>
                <a:off x="10077772"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5" name="Ellipse 1694">
                <a:extLst>
                  <a:ext uri="{FF2B5EF4-FFF2-40B4-BE49-F238E27FC236}">
                    <a16:creationId xmlns:a16="http://schemas.microsoft.com/office/drawing/2014/main" id="{298958C2-7146-ACD1-5E40-52EB82BE15A9}"/>
                  </a:ext>
                </a:extLst>
              </p:cNvPr>
              <p:cNvSpPr/>
              <p:nvPr userDrawn="1"/>
            </p:nvSpPr>
            <p:spPr>
              <a:xfrm>
                <a:off x="10252216"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6" name="Ellipse 1695">
                <a:extLst>
                  <a:ext uri="{FF2B5EF4-FFF2-40B4-BE49-F238E27FC236}">
                    <a16:creationId xmlns:a16="http://schemas.microsoft.com/office/drawing/2014/main" id="{B9A19DF0-33A0-DEEF-6E21-C26F28C375E1}"/>
                  </a:ext>
                </a:extLst>
              </p:cNvPr>
              <p:cNvSpPr/>
              <p:nvPr userDrawn="1"/>
            </p:nvSpPr>
            <p:spPr>
              <a:xfrm>
                <a:off x="10426660"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7" name="Ellipse 1696">
                <a:extLst>
                  <a:ext uri="{FF2B5EF4-FFF2-40B4-BE49-F238E27FC236}">
                    <a16:creationId xmlns:a16="http://schemas.microsoft.com/office/drawing/2014/main" id="{4F2B3EF6-E19F-ECBF-E2A9-4793E4E5CD89}"/>
                  </a:ext>
                </a:extLst>
              </p:cNvPr>
              <p:cNvSpPr/>
              <p:nvPr userDrawn="1"/>
            </p:nvSpPr>
            <p:spPr>
              <a:xfrm>
                <a:off x="1060110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8" name="Ellipse 1697">
                <a:extLst>
                  <a:ext uri="{FF2B5EF4-FFF2-40B4-BE49-F238E27FC236}">
                    <a16:creationId xmlns:a16="http://schemas.microsoft.com/office/drawing/2014/main" id="{BB229FAE-64F6-67BA-BDB6-70F7DA93E638}"/>
                  </a:ext>
                </a:extLst>
              </p:cNvPr>
              <p:cNvSpPr/>
              <p:nvPr userDrawn="1"/>
            </p:nvSpPr>
            <p:spPr>
              <a:xfrm>
                <a:off x="1077554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9" name="Ellipse 1698">
                <a:extLst>
                  <a:ext uri="{FF2B5EF4-FFF2-40B4-BE49-F238E27FC236}">
                    <a16:creationId xmlns:a16="http://schemas.microsoft.com/office/drawing/2014/main" id="{8CF11553-0177-3FE7-2BD8-794B78FAEA53}"/>
                  </a:ext>
                </a:extLst>
              </p:cNvPr>
              <p:cNvSpPr/>
              <p:nvPr userDrawn="1"/>
            </p:nvSpPr>
            <p:spPr>
              <a:xfrm>
                <a:off x="11124436"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0" name="Ellipse 1699">
                <a:extLst>
                  <a:ext uri="{FF2B5EF4-FFF2-40B4-BE49-F238E27FC236}">
                    <a16:creationId xmlns:a16="http://schemas.microsoft.com/office/drawing/2014/main" id="{BDCFBE29-7681-0993-5696-374A87EFEA8F}"/>
                  </a:ext>
                </a:extLst>
              </p:cNvPr>
              <p:cNvSpPr/>
              <p:nvPr userDrawn="1"/>
            </p:nvSpPr>
            <p:spPr>
              <a:xfrm>
                <a:off x="11298880"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1" name="Ellipse 1700">
                <a:extLst>
                  <a:ext uri="{FF2B5EF4-FFF2-40B4-BE49-F238E27FC236}">
                    <a16:creationId xmlns:a16="http://schemas.microsoft.com/office/drawing/2014/main" id="{79DD1342-5AF5-408C-359A-5C0572C4225A}"/>
                  </a:ext>
                </a:extLst>
              </p:cNvPr>
              <p:cNvSpPr/>
              <p:nvPr userDrawn="1"/>
            </p:nvSpPr>
            <p:spPr>
              <a:xfrm>
                <a:off x="11473324"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2" name="Ellipse 1701">
                <a:extLst>
                  <a:ext uri="{FF2B5EF4-FFF2-40B4-BE49-F238E27FC236}">
                    <a16:creationId xmlns:a16="http://schemas.microsoft.com/office/drawing/2014/main" id="{11A8EFE4-49A1-FB15-AF1B-ADAB8F7F88D3}"/>
                  </a:ext>
                </a:extLst>
              </p:cNvPr>
              <p:cNvSpPr/>
              <p:nvPr userDrawn="1"/>
            </p:nvSpPr>
            <p:spPr>
              <a:xfrm>
                <a:off x="11647768"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3" name="Ellipse 1702">
                <a:extLst>
                  <a:ext uri="{FF2B5EF4-FFF2-40B4-BE49-F238E27FC236}">
                    <a16:creationId xmlns:a16="http://schemas.microsoft.com/office/drawing/2014/main" id="{4F10EDAA-58F0-991C-94F1-944D23359ED6}"/>
                  </a:ext>
                </a:extLst>
              </p:cNvPr>
              <p:cNvSpPr/>
              <p:nvPr userDrawn="1"/>
            </p:nvSpPr>
            <p:spPr>
              <a:xfrm>
                <a:off x="11822212"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4" name="Ellipse 1703">
                <a:extLst>
                  <a:ext uri="{FF2B5EF4-FFF2-40B4-BE49-F238E27FC236}">
                    <a16:creationId xmlns:a16="http://schemas.microsoft.com/office/drawing/2014/main" id="{7DF76F9E-4920-2E9B-8BB4-A3A7BE9E9418}"/>
                  </a:ext>
                </a:extLst>
              </p:cNvPr>
              <p:cNvSpPr/>
              <p:nvPr userDrawn="1"/>
            </p:nvSpPr>
            <p:spPr>
              <a:xfrm>
                <a:off x="11996665" y="203028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5" name="Ellipse 1704">
                <a:extLst>
                  <a:ext uri="{FF2B5EF4-FFF2-40B4-BE49-F238E27FC236}">
                    <a16:creationId xmlns:a16="http://schemas.microsoft.com/office/drawing/2014/main" id="{A0978CD8-6DC1-59A9-1BF1-C23F50FAF7E4}"/>
                  </a:ext>
                </a:extLst>
              </p:cNvPr>
              <p:cNvSpPr/>
              <p:nvPr userDrawn="1"/>
            </p:nvSpPr>
            <p:spPr>
              <a:xfrm>
                <a:off x="798444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6" name="Ellipse 1705">
                <a:extLst>
                  <a:ext uri="{FF2B5EF4-FFF2-40B4-BE49-F238E27FC236}">
                    <a16:creationId xmlns:a16="http://schemas.microsoft.com/office/drawing/2014/main" id="{6F284CF1-7F1B-B363-1496-B7E44DEAB003}"/>
                  </a:ext>
                </a:extLst>
              </p:cNvPr>
              <p:cNvSpPr/>
              <p:nvPr userDrawn="1"/>
            </p:nvSpPr>
            <p:spPr>
              <a:xfrm>
                <a:off x="815905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7" name="Ellipse 1706">
                <a:extLst>
                  <a:ext uri="{FF2B5EF4-FFF2-40B4-BE49-F238E27FC236}">
                    <a16:creationId xmlns:a16="http://schemas.microsoft.com/office/drawing/2014/main" id="{C8DA488F-72FC-8320-E1CB-051EAF9D1743}"/>
                  </a:ext>
                </a:extLst>
              </p:cNvPr>
              <p:cNvSpPr/>
              <p:nvPr userDrawn="1"/>
            </p:nvSpPr>
            <p:spPr>
              <a:xfrm>
                <a:off x="833367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8" name="Ellipse 1707">
                <a:extLst>
                  <a:ext uri="{FF2B5EF4-FFF2-40B4-BE49-F238E27FC236}">
                    <a16:creationId xmlns:a16="http://schemas.microsoft.com/office/drawing/2014/main" id="{20FBAB0D-2D85-C4A1-E0AE-CCBB85D88307}"/>
                  </a:ext>
                </a:extLst>
              </p:cNvPr>
              <p:cNvSpPr/>
              <p:nvPr userDrawn="1"/>
            </p:nvSpPr>
            <p:spPr>
              <a:xfrm>
                <a:off x="850828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9" name="Ellipse 1708">
                <a:extLst>
                  <a:ext uri="{FF2B5EF4-FFF2-40B4-BE49-F238E27FC236}">
                    <a16:creationId xmlns:a16="http://schemas.microsoft.com/office/drawing/2014/main" id="{93194321-AC8B-58A3-8D3A-08788743B97B}"/>
                  </a:ext>
                </a:extLst>
              </p:cNvPr>
              <p:cNvSpPr/>
              <p:nvPr userDrawn="1"/>
            </p:nvSpPr>
            <p:spPr>
              <a:xfrm>
                <a:off x="885751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0" name="Ellipse 1709">
                <a:extLst>
                  <a:ext uri="{FF2B5EF4-FFF2-40B4-BE49-F238E27FC236}">
                    <a16:creationId xmlns:a16="http://schemas.microsoft.com/office/drawing/2014/main" id="{731B97BC-3410-CA7D-B570-DAF6F2B66795}"/>
                  </a:ext>
                </a:extLst>
              </p:cNvPr>
              <p:cNvSpPr/>
              <p:nvPr userDrawn="1"/>
            </p:nvSpPr>
            <p:spPr>
              <a:xfrm>
                <a:off x="903213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1" name="Ellipse 1710">
                <a:extLst>
                  <a:ext uri="{FF2B5EF4-FFF2-40B4-BE49-F238E27FC236}">
                    <a16:creationId xmlns:a16="http://schemas.microsoft.com/office/drawing/2014/main" id="{79B8ADE1-B8D1-9A2A-F8C5-F4C9CE596DF2}"/>
                  </a:ext>
                </a:extLst>
              </p:cNvPr>
              <p:cNvSpPr/>
              <p:nvPr userDrawn="1"/>
            </p:nvSpPr>
            <p:spPr>
              <a:xfrm>
                <a:off x="920674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2" name="Ellipse 1711">
                <a:extLst>
                  <a:ext uri="{FF2B5EF4-FFF2-40B4-BE49-F238E27FC236}">
                    <a16:creationId xmlns:a16="http://schemas.microsoft.com/office/drawing/2014/main" id="{D7B523CC-1C3C-9534-B098-6B4901D0D966}"/>
                  </a:ext>
                </a:extLst>
              </p:cNvPr>
              <p:cNvSpPr/>
              <p:nvPr userDrawn="1"/>
            </p:nvSpPr>
            <p:spPr>
              <a:xfrm>
                <a:off x="938136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3" name="Ellipse 1712">
                <a:extLst>
                  <a:ext uri="{FF2B5EF4-FFF2-40B4-BE49-F238E27FC236}">
                    <a16:creationId xmlns:a16="http://schemas.microsoft.com/office/drawing/2014/main" id="{8BFC5849-55CA-5697-3B73-0AD5EDF4C743}"/>
                  </a:ext>
                </a:extLst>
              </p:cNvPr>
              <p:cNvSpPr/>
              <p:nvPr userDrawn="1"/>
            </p:nvSpPr>
            <p:spPr>
              <a:xfrm>
                <a:off x="955597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4" name="Ellipse 1713">
                <a:extLst>
                  <a:ext uri="{FF2B5EF4-FFF2-40B4-BE49-F238E27FC236}">
                    <a16:creationId xmlns:a16="http://schemas.microsoft.com/office/drawing/2014/main" id="{BE275302-1BA6-2E97-13F4-66F15C397E7A}"/>
                  </a:ext>
                </a:extLst>
              </p:cNvPr>
              <p:cNvSpPr/>
              <p:nvPr userDrawn="1"/>
            </p:nvSpPr>
            <p:spPr>
              <a:xfrm>
                <a:off x="990520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5" name="Ellipse 1714">
                <a:extLst>
                  <a:ext uri="{FF2B5EF4-FFF2-40B4-BE49-F238E27FC236}">
                    <a16:creationId xmlns:a16="http://schemas.microsoft.com/office/drawing/2014/main" id="{47058934-430C-686D-1FFF-833472E36927}"/>
                  </a:ext>
                </a:extLst>
              </p:cNvPr>
              <p:cNvSpPr/>
              <p:nvPr userDrawn="1"/>
            </p:nvSpPr>
            <p:spPr>
              <a:xfrm>
                <a:off x="1007982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6" name="Ellipse 1715">
                <a:extLst>
                  <a:ext uri="{FF2B5EF4-FFF2-40B4-BE49-F238E27FC236}">
                    <a16:creationId xmlns:a16="http://schemas.microsoft.com/office/drawing/2014/main" id="{EF6CEBEF-87F3-D5BE-451B-E722347128D6}"/>
                  </a:ext>
                </a:extLst>
              </p:cNvPr>
              <p:cNvSpPr/>
              <p:nvPr userDrawn="1"/>
            </p:nvSpPr>
            <p:spPr>
              <a:xfrm>
                <a:off x="1025443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7" name="Ellipse 1716">
                <a:extLst>
                  <a:ext uri="{FF2B5EF4-FFF2-40B4-BE49-F238E27FC236}">
                    <a16:creationId xmlns:a16="http://schemas.microsoft.com/office/drawing/2014/main" id="{999267C2-A0BC-4A36-9567-4A79CC2A370C}"/>
                  </a:ext>
                </a:extLst>
              </p:cNvPr>
              <p:cNvSpPr/>
              <p:nvPr userDrawn="1"/>
            </p:nvSpPr>
            <p:spPr>
              <a:xfrm>
                <a:off x="1042905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8" name="Ellipse 1717">
                <a:extLst>
                  <a:ext uri="{FF2B5EF4-FFF2-40B4-BE49-F238E27FC236}">
                    <a16:creationId xmlns:a16="http://schemas.microsoft.com/office/drawing/2014/main" id="{2DE3949D-FA02-8E5E-C728-FBD014BEDDCB}"/>
                  </a:ext>
                </a:extLst>
              </p:cNvPr>
              <p:cNvSpPr/>
              <p:nvPr userDrawn="1"/>
            </p:nvSpPr>
            <p:spPr>
              <a:xfrm>
                <a:off x="1060366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9" name="Ellipse 1718">
                <a:extLst>
                  <a:ext uri="{FF2B5EF4-FFF2-40B4-BE49-F238E27FC236}">
                    <a16:creationId xmlns:a16="http://schemas.microsoft.com/office/drawing/2014/main" id="{B0AD00A4-99F8-8299-2A00-DE95E09F7335}"/>
                  </a:ext>
                </a:extLst>
              </p:cNvPr>
              <p:cNvSpPr/>
              <p:nvPr userDrawn="1"/>
            </p:nvSpPr>
            <p:spPr>
              <a:xfrm>
                <a:off x="1077828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0" name="Ellipse 1719">
                <a:extLst>
                  <a:ext uri="{FF2B5EF4-FFF2-40B4-BE49-F238E27FC236}">
                    <a16:creationId xmlns:a16="http://schemas.microsoft.com/office/drawing/2014/main" id="{2CBC66AB-CBE2-473D-0194-8EFB09C64035}"/>
                  </a:ext>
                </a:extLst>
              </p:cNvPr>
              <p:cNvSpPr/>
              <p:nvPr userDrawn="1"/>
            </p:nvSpPr>
            <p:spPr>
              <a:xfrm>
                <a:off x="1095289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1" name="Ellipse 1720">
                <a:extLst>
                  <a:ext uri="{FF2B5EF4-FFF2-40B4-BE49-F238E27FC236}">
                    <a16:creationId xmlns:a16="http://schemas.microsoft.com/office/drawing/2014/main" id="{0BD3583A-2DFE-FA02-F721-BFF92C886E50}"/>
                  </a:ext>
                </a:extLst>
              </p:cNvPr>
              <p:cNvSpPr/>
              <p:nvPr userDrawn="1"/>
            </p:nvSpPr>
            <p:spPr>
              <a:xfrm>
                <a:off x="1112751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2" name="Ellipse 1721">
                <a:extLst>
                  <a:ext uri="{FF2B5EF4-FFF2-40B4-BE49-F238E27FC236}">
                    <a16:creationId xmlns:a16="http://schemas.microsoft.com/office/drawing/2014/main" id="{F356ABD1-6AE1-7085-4C2C-266266245BF3}"/>
                  </a:ext>
                </a:extLst>
              </p:cNvPr>
              <p:cNvSpPr/>
              <p:nvPr userDrawn="1"/>
            </p:nvSpPr>
            <p:spPr>
              <a:xfrm>
                <a:off x="1130212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3" name="Ellipse 1722">
                <a:extLst>
                  <a:ext uri="{FF2B5EF4-FFF2-40B4-BE49-F238E27FC236}">
                    <a16:creationId xmlns:a16="http://schemas.microsoft.com/office/drawing/2014/main" id="{80B3F846-4EE4-D1BC-0220-C66C449BAC3E}"/>
                  </a:ext>
                </a:extLst>
              </p:cNvPr>
              <p:cNvSpPr/>
              <p:nvPr userDrawn="1"/>
            </p:nvSpPr>
            <p:spPr>
              <a:xfrm>
                <a:off x="1147674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4" name="Ellipse 1723">
                <a:extLst>
                  <a:ext uri="{FF2B5EF4-FFF2-40B4-BE49-F238E27FC236}">
                    <a16:creationId xmlns:a16="http://schemas.microsoft.com/office/drawing/2014/main" id="{8D8593D2-888B-02BD-D332-90F7BAB89006}"/>
                  </a:ext>
                </a:extLst>
              </p:cNvPr>
              <p:cNvSpPr/>
              <p:nvPr userDrawn="1"/>
            </p:nvSpPr>
            <p:spPr>
              <a:xfrm>
                <a:off x="1165135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5" name="Ellipse 1724">
                <a:extLst>
                  <a:ext uri="{FF2B5EF4-FFF2-40B4-BE49-F238E27FC236}">
                    <a16:creationId xmlns:a16="http://schemas.microsoft.com/office/drawing/2014/main" id="{83E2FAA4-6EE6-CE91-0330-30C2AE4FC7A9}"/>
                  </a:ext>
                </a:extLst>
              </p:cNvPr>
              <p:cNvSpPr/>
              <p:nvPr userDrawn="1"/>
            </p:nvSpPr>
            <p:spPr>
              <a:xfrm>
                <a:off x="11825974"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6" name="Ellipse 1725">
                <a:extLst>
                  <a:ext uri="{FF2B5EF4-FFF2-40B4-BE49-F238E27FC236}">
                    <a16:creationId xmlns:a16="http://schemas.microsoft.com/office/drawing/2014/main" id="{A793617D-7625-1FDC-407B-5A5719D2ED21}"/>
                  </a:ext>
                </a:extLst>
              </p:cNvPr>
              <p:cNvSpPr/>
              <p:nvPr userDrawn="1"/>
            </p:nvSpPr>
            <p:spPr>
              <a:xfrm>
                <a:off x="12000589" y="220213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7" name="Ellipse 1726">
                <a:extLst>
                  <a:ext uri="{FF2B5EF4-FFF2-40B4-BE49-F238E27FC236}">
                    <a16:creationId xmlns:a16="http://schemas.microsoft.com/office/drawing/2014/main" id="{1995489D-6733-501B-FFC4-9E932124D9B3}"/>
                  </a:ext>
                </a:extLst>
              </p:cNvPr>
              <p:cNvSpPr/>
              <p:nvPr userDrawn="1"/>
            </p:nvSpPr>
            <p:spPr>
              <a:xfrm>
                <a:off x="798444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8" name="Ellipse 1727">
                <a:extLst>
                  <a:ext uri="{FF2B5EF4-FFF2-40B4-BE49-F238E27FC236}">
                    <a16:creationId xmlns:a16="http://schemas.microsoft.com/office/drawing/2014/main" id="{F9012532-5936-3EA1-FA9C-798A52698ADE}"/>
                  </a:ext>
                </a:extLst>
              </p:cNvPr>
              <p:cNvSpPr/>
              <p:nvPr userDrawn="1"/>
            </p:nvSpPr>
            <p:spPr>
              <a:xfrm>
                <a:off x="8158888"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9" name="Ellipse 1728">
                <a:extLst>
                  <a:ext uri="{FF2B5EF4-FFF2-40B4-BE49-F238E27FC236}">
                    <a16:creationId xmlns:a16="http://schemas.microsoft.com/office/drawing/2014/main" id="{03F1383F-C7A6-B023-A6E7-AEB9FBBF59DE}"/>
                  </a:ext>
                </a:extLst>
              </p:cNvPr>
              <p:cNvSpPr/>
              <p:nvPr userDrawn="1"/>
            </p:nvSpPr>
            <p:spPr>
              <a:xfrm>
                <a:off x="833333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0" name="Ellipse 1729">
                <a:extLst>
                  <a:ext uri="{FF2B5EF4-FFF2-40B4-BE49-F238E27FC236}">
                    <a16:creationId xmlns:a16="http://schemas.microsoft.com/office/drawing/2014/main" id="{4D22ACB8-63DF-2C1F-5FC6-96761D7A4A62}"/>
                  </a:ext>
                </a:extLst>
              </p:cNvPr>
              <p:cNvSpPr/>
              <p:nvPr userDrawn="1"/>
            </p:nvSpPr>
            <p:spPr>
              <a:xfrm>
                <a:off x="8507776"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1" name="Ellipse 1730">
                <a:extLst>
                  <a:ext uri="{FF2B5EF4-FFF2-40B4-BE49-F238E27FC236}">
                    <a16:creationId xmlns:a16="http://schemas.microsoft.com/office/drawing/2014/main" id="{420BDEF6-79E9-66E4-3D04-FF54FDA0FA68}"/>
                  </a:ext>
                </a:extLst>
              </p:cNvPr>
              <p:cNvSpPr/>
              <p:nvPr userDrawn="1"/>
            </p:nvSpPr>
            <p:spPr>
              <a:xfrm>
                <a:off x="8682220"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2" name="Ellipse 1731">
                <a:extLst>
                  <a:ext uri="{FF2B5EF4-FFF2-40B4-BE49-F238E27FC236}">
                    <a16:creationId xmlns:a16="http://schemas.microsoft.com/office/drawing/2014/main" id="{EC393CD1-9D7C-A0F7-F412-C3AE890B439D}"/>
                  </a:ext>
                </a:extLst>
              </p:cNvPr>
              <p:cNvSpPr/>
              <p:nvPr userDrawn="1"/>
            </p:nvSpPr>
            <p:spPr>
              <a:xfrm>
                <a:off x="885666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3" name="Ellipse 1732">
                <a:extLst>
                  <a:ext uri="{FF2B5EF4-FFF2-40B4-BE49-F238E27FC236}">
                    <a16:creationId xmlns:a16="http://schemas.microsoft.com/office/drawing/2014/main" id="{5490AEBC-7FC8-2450-4256-8A90D5EB5FEC}"/>
                  </a:ext>
                </a:extLst>
              </p:cNvPr>
              <p:cNvSpPr/>
              <p:nvPr userDrawn="1"/>
            </p:nvSpPr>
            <p:spPr>
              <a:xfrm>
                <a:off x="9031108"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4" name="Ellipse 1733">
                <a:extLst>
                  <a:ext uri="{FF2B5EF4-FFF2-40B4-BE49-F238E27FC236}">
                    <a16:creationId xmlns:a16="http://schemas.microsoft.com/office/drawing/2014/main" id="{240526C0-827D-6479-6ACC-F554F98B9E51}"/>
                  </a:ext>
                </a:extLst>
              </p:cNvPr>
              <p:cNvSpPr/>
              <p:nvPr userDrawn="1"/>
            </p:nvSpPr>
            <p:spPr>
              <a:xfrm>
                <a:off x="920555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5" name="Ellipse 1734">
                <a:extLst>
                  <a:ext uri="{FF2B5EF4-FFF2-40B4-BE49-F238E27FC236}">
                    <a16:creationId xmlns:a16="http://schemas.microsoft.com/office/drawing/2014/main" id="{316A0F16-95A3-CE28-8B9A-0ED05FA824CE}"/>
                  </a:ext>
                </a:extLst>
              </p:cNvPr>
              <p:cNvSpPr/>
              <p:nvPr userDrawn="1"/>
            </p:nvSpPr>
            <p:spPr>
              <a:xfrm>
                <a:off x="9379996"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6" name="Ellipse 1735">
                <a:extLst>
                  <a:ext uri="{FF2B5EF4-FFF2-40B4-BE49-F238E27FC236}">
                    <a16:creationId xmlns:a16="http://schemas.microsoft.com/office/drawing/2014/main" id="{F1B1DCB7-3465-0DEE-0A0F-B0B7C77DF1E2}"/>
                  </a:ext>
                </a:extLst>
              </p:cNvPr>
              <p:cNvSpPr/>
              <p:nvPr userDrawn="1"/>
            </p:nvSpPr>
            <p:spPr>
              <a:xfrm>
                <a:off x="9554440"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7" name="Ellipse 1736">
                <a:extLst>
                  <a:ext uri="{FF2B5EF4-FFF2-40B4-BE49-F238E27FC236}">
                    <a16:creationId xmlns:a16="http://schemas.microsoft.com/office/drawing/2014/main" id="{CF5EE6A2-A4DA-F663-9E5D-D2CA50A41A72}"/>
                  </a:ext>
                </a:extLst>
              </p:cNvPr>
              <p:cNvSpPr/>
              <p:nvPr userDrawn="1"/>
            </p:nvSpPr>
            <p:spPr>
              <a:xfrm>
                <a:off x="972888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8" name="Ellipse 1737">
                <a:extLst>
                  <a:ext uri="{FF2B5EF4-FFF2-40B4-BE49-F238E27FC236}">
                    <a16:creationId xmlns:a16="http://schemas.microsoft.com/office/drawing/2014/main" id="{89CD90F3-BA20-F67B-125B-908E225E0E9D}"/>
                  </a:ext>
                </a:extLst>
              </p:cNvPr>
              <p:cNvSpPr/>
              <p:nvPr userDrawn="1"/>
            </p:nvSpPr>
            <p:spPr>
              <a:xfrm>
                <a:off x="9903328"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9" name="Ellipse 1738">
                <a:extLst>
                  <a:ext uri="{FF2B5EF4-FFF2-40B4-BE49-F238E27FC236}">
                    <a16:creationId xmlns:a16="http://schemas.microsoft.com/office/drawing/2014/main" id="{B6B48AB1-49EC-ED2A-C165-5C20E96C3217}"/>
                  </a:ext>
                </a:extLst>
              </p:cNvPr>
              <p:cNvSpPr/>
              <p:nvPr userDrawn="1"/>
            </p:nvSpPr>
            <p:spPr>
              <a:xfrm>
                <a:off x="1007777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0" name="Ellipse 1739">
                <a:extLst>
                  <a:ext uri="{FF2B5EF4-FFF2-40B4-BE49-F238E27FC236}">
                    <a16:creationId xmlns:a16="http://schemas.microsoft.com/office/drawing/2014/main" id="{6ED587EB-416D-2444-58C5-57E4F37843C1}"/>
                  </a:ext>
                </a:extLst>
              </p:cNvPr>
              <p:cNvSpPr/>
              <p:nvPr userDrawn="1"/>
            </p:nvSpPr>
            <p:spPr>
              <a:xfrm>
                <a:off x="10252216"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1" name="Ellipse 1740">
                <a:extLst>
                  <a:ext uri="{FF2B5EF4-FFF2-40B4-BE49-F238E27FC236}">
                    <a16:creationId xmlns:a16="http://schemas.microsoft.com/office/drawing/2014/main" id="{83FF0017-FC53-DBE2-6A7E-AD6D043B46B8}"/>
                  </a:ext>
                </a:extLst>
              </p:cNvPr>
              <p:cNvSpPr/>
              <p:nvPr userDrawn="1"/>
            </p:nvSpPr>
            <p:spPr>
              <a:xfrm>
                <a:off x="10426660"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2" name="Ellipse 1741">
                <a:extLst>
                  <a:ext uri="{FF2B5EF4-FFF2-40B4-BE49-F238E27FC236}">
                    <a16:creationId xmlns:a16="http://schemas.microsoft.com/office/drawing/2014/main" id="{6E99C41E-8119-3599-4640-A3D2B1E52739}"/>
                  </a:ext>
                </a:extLst>
              </p:cNvPr>
              <p:cNvSpPr/>
              <p:nvPr userDrawn="1"/>
            </p:nvSpPr>
            <p:spPr>
              <a:xfrm>
                <a:off x="1060110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3" name="Ellipse 1742">
                <a:extLst>
                  <a:ext uri="{FF2B5EF4-FFF2-40B4-BE49-F238E27FC236}">
                    <a16:creationId xmlns:a16="http://schemas.microsoft.com/office/drawing/2014/main" id="{388C7BBA-3A7F-7D81-6678-F01F463AADAE}"/>
                  </a:ext>
                </a:extLst>
              </p:cNvPr>
              <p:cNvSpPr/>
              <p:nvPr userDrawn="1"/>
            </p:nvSpPr>
            <p:spPr>
              <a:xfrm>
                <a:off x="10775548"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4" name="Ellipse 1743">
                <a:extLst>
                  <a:ext uri="{FF2B5EF4-FFF2-40B4-BE49-F238E27FC236}">
                    <a16:creationId xmlns:a16="http://schemas.microsoft.com/office/drawing/2014/main" id="{A77245CF-07C7-3F3A-59F9-1A9175A48327}"/>
                  </a:ext>
                </a:extLst>
              </p:cNvPr>
              <p:cNvSpPr/>
              <p:nvPr userDrawn="1"/>
            </p:nvSpPr>
            <p:spPr>
              <a:xfrm>
                <a:off x="1094999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5" name="Ellipse 1744">
                <a:extLst>
                  <a:ext uri="{FF2B5EF4-FFF2-40B4-BE49-F238E27FC236}">
                    <a16:creationId xmlns:a16="http://schemas.microsoft.com/office/drawing/2014/main" id="{5D1FAAFE-BAFC-4C12-FEF5-42B67C81603B}"/>
                  </a:ext>
                </a:extLst>
              </p:cNvPr>
              <p:cNvSpPr/>
              <p:nvPr userDrawn="1"/>
            </p:nvSpPr>
            <p:spPr>
              <a:xfrm>
                <a:off x="11298880"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6" name="Ellipse 1745">
                <a:extLst>
                  <a:ext uri="{FF2B5EF4-FFF2-40B4-BE49-F238E27FC236}">
                    <a16:creationId xmlns:a16="http://schemas.microsoft.com/office/drawing/2014/main" id="{38CA3F4C-799F-8F15-4E83-DD7ABF3A05EA}"/>
                  </a:ext>
                </a:extLst>
              </p:cNvPr>
              <p:cNvSpPr/>
              <p:nvPr userDrawn="1"/>
            </p:nvSpPr>
            <p:spPr>
              <a:xfrm>
                <a:off x="11473324"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7" name="Ellipse 1746">
                <a:extLst>
                  <a:ext uri="{FF2B5EF4-FFF2-40B4-BE49-F238E27FC236}">
                    <a16:creationId xmlns:a16="http://schemas.microsoft.com/office/drawing/2014/main" id="{5B409AA4-0798-8415-D879-37EC98F8AA54}"/>
                  </a:ext>
                </a:extLst>
              </p:cNvPr>
              <p:cNvSpPr/>
              <p:nvPr userDrawn="1"/>
            </p:nvSpPr>
            <p:spPr>
              <a:xfrm>
                <a:off x="11822212"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8" name="Ellipse 1747">
                <a:extLst>
                  <a:ext uri="{FF2B5EF4-FFF2-40B4-BE49-F238E27FC236}">
                    <a16:creationId xmlns:a16="http://schemas.microsoft.com/office/drawing/2014/main" id="{936F3D5F-7ACF-FE8F-8435-12CFC1ADAF4F}"/>
                  </a:ext>
                </a:extLst>
              </p:cNvPr>
              <p:cNvSpPr/>
              <p:nvPr userDrawn="1"/>
            </p:nvSpPr>
            <p:spPr>
              <a:xfrm>
                <a:off x="11996665" y="237398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9" name="Ellipse 1748">
                <a:extLst>
                  <a:ext uri="{FF2B5EF4-FFF2-40B4-BE49-F238E27FC236}">
                    <a16:creationId xmlns:a16="http://schemas.microsoft.com/office/drawing/2014/main" id="{961A9234-221E-9670-1023-6360A52D27D9}"/>
                  </a:ext>
                </a:extLst>
              </p:cNvPr>
              <p:cNvSpPr/>
              <p:nvPr userDrawn="1"/>
            </p:nvSpPr>
            <p:spPr>
              <a:xfrm>
                <a:off x="798444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0" name="Ellipse 1749">
                <a:extLst>
                  <a:ext uri="{FF2B5EF4-FFF2-40B4-BE49-F238E27FC236}">
                    <a16:creationId xmlns:a16="http://schemas.microsoft.com/office/drawing/2014/main" id="{2198683E-30D4-EDAF-BA15-712E5A23B08B}"/>
                  </a:ext>
                </a:extLst>
              </p:cNvPr>
              <p:cNvSpPr/>
              <p:nvPr userDrawn="1"/>
            </p:nvSpPr>
            <p:spPr>
              <a:xfrm>
                <a:off x="815905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1" name="Ellipse 1750">
                <a:extLst>
                  <a:ext uri="{FF2B5EF4-FFF2-40B4-BE49-F238E27FC236}">
                    <a16:creationId xmlns:a16="http://schemas.microsoft.com/office/drawing/2014/main" id="{22823E72-AA78-93E7-5497-3511C0DCC4CA}"/>
                  </a:ext>
                </a:extLst>
              </p:cNvPr>
              <p:cNvSpPr/>
              <p:nvPr userDrawn="1"/>
            </p:nvSpPr>
            <p:spPr>
              <a:xfrm>
                <a:off x="833367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2" name="Ellipse 1751">
                <a:extLst>
                  <a:ext uri="{FF2B5EF4-FFF2-40B4-BE49-F238E27FC236}">
                    <a16:creationId xmlns:a16="http://schemas.microsoft.com/office/drawing/2014/main" id="{55AE3581-2FA6-8108-BE1E-EFEAC5F2CCC1}"/>
                  </a:ext>
                </a:extLst>
              </p:cNvPr>
              <p:cNvSpPr/>
              <p:nvPr userDrawn="1"/>
            </p:nvSpPr>
            <p:spPr>
              <a:xfrm>
                <a:off x="850828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3" name="Ellipse 1752">
                <a:extLst>
                  <a:ext uri="{FF2B5EF4-FFF2-40B4-BE49-F238E27FC236}">
                    <a16:creationId xmlns:a16="http://schemas.microsoft.com/office/drawing/2014/main" id="{D433F155-1534-933D-DB3E-30E26ED2E068}"/>
                  </a:ext>
                </a:extLst>
              </p:cNvPr>
              <p:cNvSpPr/>
              <p:nvPr userDrawn="1"/>
            </p:nvSpPr>
            <p:spPr>
              <a:xfrm>
                <a:off x="868290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4" name="Ellipse 1753">
                <a:extLst>
                  <a:ext uri="{FF2B5EF4-FFF2-40B4-BE49-F238E27FC236}">
                    <a16:creationId xmlns:a16="http://schemas.microsoft.com/office/drawing/2014/main" id="{95B52E73-864F-B030-71B4-17A6F0F6DD03}"/>
                  </a:ext>
                </a:extLst>
              </p:cNvPr>
              <p:cNvSpPr/>
              <p:nvPr userDrawn="1"/>
            </p:nvSpPr>
            <p:spPr>
              <a:xfrm>
                <a:off x="885751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5" name="Ellipse 1754">
                <a:extLst>
                  <a:ext uri="{FF2B5EF4-FFF2-40B4-BE49-F238E27FC236}">
                    <a16:creationId xmlns:a16="http://schemas.microsoft.com/office/drawing/2014/main" id="{F34F0986-FDF4-3BB2-FBD2-A452D1D48885}"/>
                  </a:ext>
                </a:extLst>
              </p:cNvPr>
              <p:cNvSpPr/>
              <p:nvPr userDrawn="1"/>
            </p:nvSpPr>
            <p:spPr>
              <a:xfrm>
                <a:off x="903213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6" name="Ellipse 1755">
                <a:extLst>
                  <a:ext uri="{FF2B5EF4-FFF2-40B4-BE49-F238E27FC236}">
                    <a16:creationId xmlns:a16="http://schemas.microsoft.com/office/drawing/2014/main" id="{7B7E73FE-CE95-A55E-9916-E55ECA1E3A88}"/>
                  </a:ext>
                </a:extLst>
              </p:cNvPr>
              <p:cNvSpPr/>
              <p:nvPr userDrawn="1"/>
            </p:nvSpPr>
            <p:spPr>
              <a:xfrm>
                <a:off x="920674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7" name="Ellipse 1756">
                <a:extLst>
                  <a:ext uri="{FF2B5EF4-FFF2-40B4-BE49-F238E27FC236}">
                    <a16:creationId xmlns:a16="http://schemas.microsoft.com/office/drawing/2014/main" id="{CD3712CF-90CD-C103-CB0A-E6D85337DB7A}"/>
                  </a:ext>
                </a:extLst>
              </p:cNvPr>
              <p:cNvSpPr/>
              <p:nvPr userDrawn="1"/>
            </p:nvSpPr>
            <p:spPr>
              <a:xfrm>
                <a:off x="938136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8" name="Ellipse 1757">
                <a:extLst>
                  <a:ext uri="{FF2B5EF4-FFF2-40B4-BE49-F238E27FC236}">
                    <a16:creationId xmlns:a16="http://schemas.microsoft.com/office/drawing/2014/main" id="{40374254-B331-04DD-EFC1-CAB604C501C5}"/>
                  </a:ext>
                </a:extLst>
              </p:cNvPr>
              <p:cNvSpPr/>
              <p:nvPr userDrawn="1"/>
            </p:nvSpPr>
            <p:spPr>
              <a:xfrm>
                <a:off x="955597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9" name="Ellipse 1758">
                <a:extLst>
                  <a:ext uri="{FF2B5EF4-FFF2-40B4-BE49-F238E27FC236}">
                    <a16:creationId xmlns:a16="http://schemas.microsoft.com/office/drawing/2014/main" id="{08104F69-970F-EFEC-1CAE-F65A8E8DC44E}"/>
                  </a:ext>
                </a:extLst>
              </p:cNvPr>
              <p:cNvSpPr/>
              <p:nvPr userDrawn="1"/>
            </p:nvSpPr>
            <p:spPr>
              <a:xfrm>
                <a:off x="973059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0" name="Ellipse 1759">
                <a:extLst>
                  <a:ext uri="{FF2B5EF4-FFF2-40B4-BE49-F238E27FC236}">
                    <a16:creationId xmlns:a16="http://schemas.microsoft.com/office/drawing/2014/main" id="{5D88D12F-1D2C-6DD1-410E-DC2405C05D4B}"/>
                  </a:ext>
                </a:extLst>
              </p:cNvPr>
              <p:cNvSpPr/>
              <p:nvPr userDrawn="1"/>
            </p:nvSpPr>
            <p:spPr>
              <a:xfrm>
                <a:off x="990520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1" name="Ellipse 1760">
                <a:extLst>
                  <a:ext uri="{FF2B5EF4-FFF2-40B4-BE49-F238E27FC236}">
                    <a16:creationId xmlns:a16="http://schemas.microsoft.com/office/drawing/2014/main" id="{2B2CB202-8BA4-D6C8-3D4E-1AC71B2BE34B}"/>
                  </a:ext>
                </a:extLst>
              </p:cNvPr>
              <p:cNvSpPr/>
              <p:nvPr userDrawn="1"/>
            </p:nvSpPr>
            <p:spPr>
              <a:xfrm>
                <a:off x="1007982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2" name="Ellipse 1761">
                <a:extLst>
                  <a:ext uri="{FF2B5EF4-FFF2-40B4-BE49-F238E27FC236}">
                    <a16:creationId xmlns:a16="http://schemas.microsoft.com/office/drawing/2014/main" id="{DBE63DF2-9690-E08D-CDE3-AFDE46551B7B}"/>
                  </a:ext>
                </a:extLst>
              </p:cNvPr>
              <p:cNvSpPr/>
              <p:nvPr userDrawn="1"/>
            </p:nvSpPr>
            <p:spPr>
              <a:xfrm>
                <a:off x="1025443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3" name="Ellipse 1762">
                <a:extLst>
                  <a:ext uri="{FF2B5EF4-FFF2-40B4-BE49-F238E27FC236}">
                    <a16:creationId xmlns:a16="http://schemas.microsoft.com/office/drawing/2014/main" id="{7E1C4A02-B7C4-D010-E8A1-AF43B87FF263}"/>
                  </a:ext>
                </a:extLst>
              </p:cNvPr>
              <p:cNvSpPr/>
              <p:nvPr userDrawn="1"/>
            </p:nvSpPr>
            <p:spPr>
              <a:xfrm>
                <a:off x="1042905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4" name="Ellipse 1763">
                <a:extLst>
                  <a:ext uri="{FF2B5EF4-FFF2-40B4-BE49-F238E27FC236}">
                    <a16:creationId xmlns:a16="http://schemas.microsoft.com/office/drawing/2014/main" id="{59B0EBF9-C222-D894-7353-56730FB8F426}"/>
                  </a:ext>
                </a:extLst>
              </p:cNvPr>
              <p:cNvSpPr/>
              <p:nvPr userDrawn="1"/>
            </p:nvSpPr>
            <p:spPr>
              <a:xfrm>
                <a:off x="1077828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5" name="Ellipse 1764">
                <a:extLst>
                  <a:ext uri="{FF2B5EF4-FFF2-40B4-BE49-F238E27FC236}">
                    <a16:creationId xmlns:a16="http://schemas.microsoft.com/office/drawing/2014/main" id="{93D8642C-E634-AA82-3A13-15D67CCB51FA}"/>
                  </a:ext>
                </a:extLst>
              </p:cNvPr>
              <p:cNvSpPr/>
              <p:nvPr userDrawn="1"/>
            </p:nvSpPr>
            <p:spPr>
              <a:xfrm>
                <a:off x="1095289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6" name="Ellipse 1765">
                <a:extLst>
                  <a:ext uri="{FF2B5EF4-FFF2-40B4-BE49-F238E27FC236}">
                    <a16:creationId xmlns:a16="http://schemas.microsoft.com/office/drawing/2014/main" id="{02D40793-937F-1CCF-052E-30D5E573C35B}"/>
                  </a:ext>
                </a:extLst>
              </p:cNvPr>
              <p:cNvSpPr/>
              <p:nvPr userDrawn="1"/>
            </p:nvSpPr>
            <p:spPr>
              <a:xfrm>
                <a:off x="1112751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7" name="Ellipse 1766">
                <a:extLst>
                  <a:ext uri="{FF2B5EF4-FFF2-40B4-BE49-F238E27FC236}">
                    <a16:creationId xmlns:a16="http://schemas.microsoft.com/office/drawing/2014/main" id="{200D1788-CA2F-E2A5-0E63-3F767317F4F4}"/>
                  </a:ext>
                </a:extLst>
              </p:cNvPr>
              <p:cNvSpPr/>
              <p:nvPr userDrawn="1"/>
            </p:nvSpPr>
            <p:spPr>
              <a:xfrm>
                <a:off x="1130212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8" name="Ellipse 1767">
                <a:extLst>
                  <a:ext uri="{FF2B5EF4-FFF2-40B4-BE49-F238E27FC236}">
                    <a16:creationId xmlns:a16="http://schemas.microsoft.com/office/drawing/2014/main" id="{D541F860-0116-C50E-2906-ADC0AE7DCF94}"/>
                  </a:ext>
                </a:extLst>
              </p:cNvPr>
              <p:cNvSpPr/>
              <p:nvPr userDrawn="1"/>
            </p:nvSpPr>
            <p:spPr>
              <a:xfrm>
                <a:off x="1147674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9" name="Ellipse 1768">
                <a:extLst>
                  <a:ext uri="{FF2B5EF4-FFF2-40B4-BE49-F238E27FC236}">
                    <a16:creationId xmlns:a16="http://schemas.microsoft.com/office/drawing/2014/main" id="{ABD7E370-E623-1203-F822-C7540EAA0283}"/>
                  </a:ext>
                </a:extLst>
              </p:cNvPr>
              <p:cNvSpPr/>
              <p:nvPr userDrawn="1"/>
            </p:nvSpPr>
            <p:spPr>
              <a:xfrm>
                <a:off x="11651359"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0" name="Ellipse 1769">
                <a:extLst>
                  <a:ext uri="{FF2B5EF4-FFF2-40B4-BE49-F238E27FC236}">
                    <a16:creationId xmlns:a16="http://schemas.microsoft.com/office/drawing/2014/main" id="{6866738F-2DFC-1DBA-E380-10ED057D3518}"/>
                  </a:ext>
                </a:extLst>
              </p:cNvPr>
              <p:cNvSpPr/>
              <p:nvPr userDrawn="1"/>
            </p:nvSpPr>
            <p:spPr>
              <a:xfrm>
                <a:off x="11825974" y="254583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1" name="Ellipse 1770">
                <a:extLst>
                  <a:ext uri="{FF2B5EF4-FFF2-40B4-BE49-F238E27FC236}">
                    <a16:creationId xmlns:a16="http://schemas.microsoft.com/office/drawing/2014/main" id="{49F4FB53-DCAD-0810-452A-BDA7EAC8DF01}"/>
                  </a:ext>
                </a:extLst>
              </p:cNvPr>
              <p:cNvSpPr/>
              <p:nvPr userDrawn="1"/>
            </p:nvSpPr>
            <p:spPr>
              <a:xfrm>
                <a:off x="7984444"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2" name="Ellipse 1771">
                <a:extLst>
                  <a:ext uri="{FF2B5EF4-FFF2-40B4-BE49-F238E27FC236}">
                    <a16:creationId xmlns:a16="http://schemas.microsoft.com/office/drawing/2014/main" id="{49C6AD06-1447-A855-D894-70D407ABB886}"/>
                  </a:ext>
                </a:extLst>
              </p:cNvPr>
              <p:cNvSpPr/>
              <p:nvPr userDrawn="1"/>
            </p:nvSpPr>
            <p:spPr>
              <a:xfrm>
                <a:off x="815888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3" name="Ellipse 1772">
                <a:extLst>
                  <a:ext uri="{FF2B5EF4-FFF2-40B4-BE49-F238E27FC236}">
                    <a16:creationId xmlns:a16="http://schemas.microsoft.com/office/drawing/2014/main" id="{51DE9D90-C283-8FFB-9E69-17E1A846045C}"/>
                  </a:ext>
                </a:extLst>
              </p:cNvPr>
              <p:cNvSpPr/>
              <p:nvPr userDrawn="1"/>
            </p:nvSpPr>
            <p:spPr>
              <a:xfrm>
                <a:off x="833333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4" name="Ellipse 1773">
                <a:extLst>
                  <a:ext uri="{FF2B5EF4-FFF2-40B4-BE49-F238E27FC236}">
                    <a16:creationId xmlns:a16="http://schemas.microsoft.com/office/drawing/2014/main" id="{E8811E1E-1398-7072-6237-A5CEF866E24C}"/>
                  </a:ext>
                </a:extLst>
              </p:cNvPr>
              <p:cNvSpPr/>
              <p:nvPr userDrawn="1"/>
            </p:nvSpPr>
            <p:spPr>
              <a:xfrm>
                <a:off x="8507776"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5" name="Ellipse 1774">
                <a:extLst>
                  <a:ext uri="{FF2B5EF4-FFF2-40B4-BE49-F238E27FC236}">
                    <a16:creationId xmlns:a16="http://schemas.microsoft.com/office/drawing/2014/main" id="{E151B0A2-2B55-47E9-C9C1-2C9B0CB46DDA}"/>
                  </a:ext>
                </a:extLst>
              </p:cNvPr>
              <p:cNvSpPr/>
              <p:nvPr userDrawn="1"/>
            </p:nvSpPr>
            <p:spPr>
              <a:xfrm>
                <a:off x="8856664"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6" name="Ellipse 1775">
                <a:extLst>
                  <a:ext uri="{FF2B5EF4-FFF2-40B4-BE49-F238E27FC236}">
                    <a16:creationId xmlns:a16="http://schemas.microsoft.com/office/drawing/2014/main" id="{E8BC551F-0196-9D16-1D68-2BB49647D5E3}"/>
                  </a:ext>
                </a:extLst>
              </p:cNvPr>
              <p:cNvSpPr/>
              <p:nvPr userDrawn="1"/>
            </p:nvSpPr>
            <p:spPr>
              <a:xfrm>
                <a:off x="903110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7" name="Ellipse 1776">
                <a:extLst>
                  <a:ext uri="{FF2B5EF4-FFF2-40B4-BE49-F238E27FC236}">
                    <a16:creationId xmlns:a16="http://schemas.microsoft.com/office/drawing/2014/main" id="{B5E6F7F4-1933-A919-93AA-475AFBC6033E}"/>
                  </a:ext>
                </a:extLst>
              </p:cNvPr>
              <p:cNvSpPr/>
              <p:nvPr userDrawn="1"/>
            </p:nvSpPr>
            <p:spPr>
              <a:xfrm>
                <a:off x="920555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8" name="Ellipse 1777">
                <a:extLst>
                  <a:ext uri="{FF2B5EF4-FFF2-40B4-BE49-F238E27FC236}">
                    <a16:creationId xmlns:a16="http://schemas.microsoft.com/office/drawing/2014/main" id="{C9EBB266-87BC-27A1-072F-FEC3D538AE37}"/>
                  </a:ext>
                </a:extLst>
              </p:cNvPr>
              <p:cNvSpPr/>
              <p:nvPr userDrawn="1"/>
            </p:nvSpPr>
            <p:spPr>
              <a:xfrm>
                <a:off x="9379996"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9" name="Ellipse 1778">
                <a:extLst>
                  <a:ext uri="{FF2B5EF4-FFF2-40B4-BE49-F238E27FC236}">
                    <a16:creationId xmlns:a16="http://schemas.microsoft.com/office/drawing/2014/main" id="{94325B89-DC47-8B30-8D18-C11B999A346A}"/>
                  </a:ext>
                </a:extLst>
              </p:cNvPr>
              <p:cNvSpPr/>
              <p:nvPr userDrawn="1"/>
            </p:nvSpPr>
            <p:spPr>
              <a:xfrm>
                <a:off x="9554440"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0" name="Ellipse 1779">
                <a:extLst>
                  <a:ext uri="{FF2B5EF4-FFF2-40B4-BE49-F238E27FC236}">
                    <a16:creationId xmlns:a16="http://schemas.microsoft.com/office/drawing/2014/main" id="{8D1CC843-199A-93AC-8D40-EF8C4921DDE0}"/>
                  </a:ext>
                </a:extLst>
              </p:cNvPr>
              <p:cNvSpPr/>
              <p:nvPr userDrawn="1"/>
            </p:nvSpPr>
            <p:spPr>
              <a:xfrm>
                <a:off x="990332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1" name="Ellipse 1780">
                <a:extLst>
                  <a:ext uri="{FF2B5EF4-FFF2-40B4-BE49-F238E27FC236}">
                    <a16:creationId xmlns:a16="http://schemas.microsoft.com/office/drawing/2014/main" id="{AA91947A-2A9A-E7A5-CACE-E9FED2FB008B}"/>
                  </a:ext>
                </a:extLst>
              </p:cNvPr>
              <p:cNvSpPr/>
              <p:nvPr userDrawn="1"/>
            </p:nvSpPr>
            <p:spPr>
              <a:xfrm>
                <a:off x="1007777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2" name="Ellipse 1781">
                <a:extLst>
                  <a:ext uri="{FF2B5EF4-FFF2-40B4-BE49-F238E27FC236}">
                    <a16:creationId xmlns:a16="http://schemas.microsoft.com/office/drawing/2014/main" id="{66859941-BDC7-5D33-865D-84EBE79BC4B5}"/>
                  </a:ext>
                </a:extLst>
              </p:cNvPr>
              <p:cNvSpPr/>
              <p:nvPr userDrawn="1"/>
            </p:nvSpPr>
            <p:spPr>
              <a:xfrm>
                <a:off x="10252216"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3" name="Ellipse 1782">
                <a:extLst>
                  <a:ext uri="{FF2B5EF4-FFF2-40B4-BE49-F238E27FC236}">
                    <a16:creationId xmlns:a16="http://schemas.microsoft.com/office/drawing/2014/main" id="{AD154ECF-AD68-B68B-8FF6-73BE5E330D74}"/>
                  </a:ext>
                </a:extLst>
              </p:cNvPr>
              <p:cNvSpPr/>
              <p:nvPr userDrawn="1"/>
            </p:nvSpPr>
            <p:spPr>
              <a:xfrm>
                <a:off x="10426660"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4" name="Ellipse 1783">
                <a:extLst>
                  <a:ext uri="{FF2B5EF4-FFF2-40B4-BE49-F238E27FC236}">
                    <a16:creationId xmlns:a16="http://schemas.microsoft.com/office/drawing/2014/main" id="{36B41123-4BF4-6661-A951-2F9F3932AF42}"/>
                  </a:ext>
                </a:extLst>
              </p:cNvPr>
              <p:cNvSpPr/>
              <p:nvPr userDrawn="1"/>
            </p:nvSpPr>
            <p:spPr>
              <a:xfrm>
                <a:off x="10601104"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5" name="Ellipse 1784">
                <a:extLst>
                  <a:ext uri="{FF2B5EF4-FFF2-40B4-BE49-F238E27FC236}">
                    <a16:creationId xmlns:a16="http://schemas.microsoft.com/office/drawing/2014/main" id="{4BD8291D-E514-8FE0-918B-EB1EB6095412}"/>
                  </a:ext>
                </a:extLst>
              </p:cNvPr>
              <p:cNvSpPr/>
              <p:nvPr userDrawn="1"/>
            </p:nvSpPr>
            <p:spPr>
              <a:xfrm>
                <a:off x="1077554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6" name="Ellipse 1785">
                <a:extLst>
                  <a:ext uri="{FF2B5EF4-FFF2-40B4-BE49-F238E27FC236}">
                    <a16:creationId xmlns:a16="http://schemas.microsoft.com/office/drawing/2014/main" id="{DC0E41E4-9EA6-FE4F-EFA1-FDA39C47B248}"/>
                  </a:ext>
                </a:extLst>
              </p:cNvPr>
              <p:cNvSpPr/>
              <p:nvPr userDrawn="1"/>
            </p:nvSpPr>
            <p:spPr>
              <a:xfrm>
                <a:off x="1094999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7" name="Ellipse 1786">
                <a:extLst>
                  <a:ext uri="{FF2B5EF4-FFF2-40B4-BE49-F238E27FC236}">
                    <a16:creationId xmlns:a16="http://schemas.microsoft.com/office/drawing/2014/main" id="{BE5329BC-AB1E-14D6-EDE0-4853ED4A603B}"/>
                  </a:ext>
                </a:extLst>
              </p:cNvPr>
              <p:cNvSpPr/>
              <p:nvPr userDrawn="1"/>
            </p:nvSpPr>
            <p:spPr>
              <a:xfrm>
                <a:off x="11124436"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8" name="Ellipse 1787">
                <a:extLst>
                  <a:ext uri="{FF2B5EF4-FFF2-40B4-BE49-F238E27FC236}">
                    <a16:creationId xmlns:a16="http://schemas.microsoft.com/office/drawing/2014/main" id="{2797E71A-D529-4741-6E7F-BD1B502A574E}"/>
                  </a:ext>
                </a:extLst>
              </p:cNvPr>
              <p:cNvSpPr/>
              <p:nvPr userDrawn="1"/>
            </p:nvSpPr>
            <p:spPr>
              <a:xfrm>
                <a:off x="11298880"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9" name="Ellipse 1788">
                <a:extLst>
                  <a:ext uri="{FF2B5EF4-FFF2-40B4-BE49-F238E27FC236}">
                    <a16:creationId xmlns:a16="http://schemas.microsoft.com/office/drawing/2014/main" id="{861B99F5-5CB7-7E1A-16C7-70A9A6FBE47F}"/>
                  </a:ext>
                </a:extLst>
              </p:cNvPr>
              <p:cNvSpPr/>
              <p:nvPr userDrawn="1"/>
            </p:nvSpPr>
            <p:spPr>
              <a:xfrm>
                <a:off x="11647768"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0" name="Ellipse 1789">
                <a:extLst>
                  <a:ext uri="{FF2B5EF4-FFF2-40B4-BE49-F238E27FC236}">
                    <a16:creationId xmlns:a16="http://schemas.microsoft.com/office/drawing/2014/main" id="{F649B3F4-AC15-188E-D75E-D188B36D7E62}"/>
                  </a:ext>
                </a:extLst>
              </p:cNvPr>
              <p:cNvSpPr/>
              <p:nvPr userDrawn="1"/>
            </p:nvSpPr>
            <p:spPr>
              <a:xfrm>
                <a:off x="11822212"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1" name="Ellipse 1790">
                <a:extLst>
                  <a:ext uri="{FF2B5EF4-FFF2-40B4-BE49-F238E27FC236}">
                    <a16:creationId xmlns:a16="http://schemas.microsoft.com/office/drawing/2014/main" id="{D95F4745-2DB6-3A3F-6222-94CBE036F3BC}"/>
                  </a:ext>
                </a:extLst>
              </p:cNvPr>
              <p:cNvSpPr/>
              <p:nvPr userDrawn="1"/>
            </p:nvSpPr>
            <p:spPr>
              <a:xfrm>
                <a:off x="11996665" y="271768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2" name="Ellipse 1791">
                <a:extLst>
                  <a:ext uri="{FF2B5EF4-FFF2-40B4-BE49-F238E27FC236}">
                    <a16:creationId xmlns:a16="http://schemas.microsoft.com/office/drawing/2014/main" id="{E5B20A3B-BE36-92BA-E965-A1DEE772511B}"/>
                  </a:ext>
                </a:extLst>
              </p:cNvPr>
              <p:cNvSpPr/>
              <p:nvPr userDrawn="1"/>
            </p:nvSpPr>
            <p:spPr>
              <a:xfrm>
                <a:off x="815905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3" name="Ellipse 1792">
                <a:extLst>
                  <a:ext uri="{FF2B5EF4-FFF2-40B4-BE49-F238E27FC236}">
                    <a16:creationId xmlns:a16="http://schemas.microsoft.com/office/drawing/2014/main" id="{D4F228B9-BD8F-17A8-FDA4-232DD70412B2}"/>
                  </a:ext>
                </a:extLst>
              </p:cNvPr>
              <p:cNvSpPr/>
              <p:nvPr userDrawn="1"/>
            </p:nvSpPr>
            <p:spPr>
              <a:xfrm>
                <a:off x="833367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4" name="Ellipse 1793">
                <a:extLst>
                  <a:ext uri="{FF2B5EF4-FFF2-40B4-BE49-F238E27FC236}">
                    <a16:creationId xmlns:a16="http://schemas.microsoft.com/office/drawing/2014/main" id="{CACE666C-81A0-FDB7-5EED-B62EDE6FE3F7}"/>
                  </a:ext>
                </a:extLst>
              </p:cNvPr>
              <p:cNvSpPr/>
              <p:nvPr userDrawn="1"/>
            </p:nvSpPr>
            <p:spPr>
              <a:xfrm>
                <a:off x="850828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5" name="Ellipse 1794">
                <a:extLst>
                  <a:ext uri="{FF2B5EF4-FFF2-40B4-BE49-F238E27FC236}">
                    <a16:creationId xmlns:a16="http://schemas.microsoft.com/office/drawing/2014/main" id="{B5A4CD59-00AA-EFCF-0FDE-094DC8181A2E}"/>
                  </a:ext>
                </a:extLst>
              </p:cNvPr>
              <p:cNvSpPr/>
              <p:nvPr userDrawn="1"/>
            </p:nvSpPr>
            <p:spPr>
              <a:xfrm>
                <a:off x="868290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6" name="Ellipse 1795">
                <a:extLst>
                  <a:ext uri="{FF2B5EF4-FFF2-40B4-BE49-F238E27FC236}">
                    <a16:creationId xmlns:a16="http://schemas.microsoft.com/office/drawing/2014/main" id="{486028C6-28B9-544A-0C71-648BA0D1C2A4}"/>
                  </a:ext>
                </a:extLst>
              </p:cNvPr>
              <p:cNvSpPr/>
              <p:nvPr userDrawn="1"/>
            </p:nvSpPr>
            <p:spPr>
              <a:xfrm>
                <a:off x="885751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7" name="Ellipse 1796">
                <a:extLst>
                  <a:ext uri="{FF2B5EF4-FFF2-40B4-BE49-F238E27FC236}">
                    <a16:creationId xmlns:a16="http://schemas.microsoft.com/office/drawing/2014/main" id="{06830917-8867-C479-5EC3-DC0DB04C6F88}"/>
                  </a:ext>
                </a:extLst>
              </p:cNvPr>
              <p:cNvSpPr/>
              <p:nvPr userDrawn="1"/>
            </p:nvSpPr>
            <p:spPr>
              <a:xfrm>
                <a:off x="903213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8" name="Ellipse 1797">
                <a:extLst>
                  <a:ext uri="{FF2B5EF4-FFF2-40B4-BE49-F238E27FC236}">
                    <a16:creationId xmlns:a16="http://schemas.microsoft.com/office/drawing/2014/main" id="{3B9C84FD-92B0-FFF8-1542-041480E331E6}"/>
                  </a:ext>
                </a:extLst>
              </p:cNvPr>
              <p:cNvSpPr/>
              <p:nvPr userDrawn="1"/>
            </p:nvSpPr>
            <p:spPr>
              <a:xfrm>
                <a:off x="938136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9" name="Ellipse 1798">
                <a:extLst>
                  <a:ext uri="{FF2B5EF4-FFF2-40B4-BE49-F238E27FC236}">
                    <a16:creationId xmlns:a16="http://schemas.microsoft.com/office/drawing/2014/main" id="{3088FDFD-C96A-6EB1-106E-B095C033BB98}"/>
                  </a:ext>
                </a:extLst>
              </p:cNvPr>
              <p:cNvSpPr/>
              <p:nvPr userDrawn="1"/>
            </p:nvSpPr>
            <p:spPr>
              <a:xfrm>
                <a:off x="955597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0" name="Ellipse 1799">
                <a:extLst>
                  <a:ext uri="{FF2B5EF4-FFF2-40B4-BE49-F238E27FC236}">
                    <a16:creationId xmlns:a16="http://schemas.microsoft.com/office/drawing/2014/main" id="{A4F73B3A-BE57-56C4-DF7C-87142FD70748}"/>
                  </a:ext>
                </a:extLst>
              </p:cNvPr>
              <p:cNvSpPr/>
              <p:nvPr userDrawn="1"/>
            </p:nvSpPr>
            <p:spPr>
              <a:xfrm>
                <a:off x="973059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1" name="Ellipse 1800">
                <a:extLst>
                  <a:ext uri="{FF2B5EF4-FFF2-40B4-BE49-F238E27FC236}">
                    <a16:creationId xmlns:a16="http://schemas.microsoft.com/office/drawing/2014/main" id="{1FB1A28C-9677-3565-6977-759B012C5EB8}"/>
                  </a:ext>
                </a:extLst>
              </p:cNvPr>
              <p:cNvSpPr/>
              <p:nvPr userDrawn="1"/>
            </p:nvSpPr>
            <p:spPr>
              <a:xfrm>
                <a:off x="990520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2" name="Ellipse 1801">
                <a:extLst>
                  <a:ext uri="{FF2B5EF4-FFF2-40B4-BE49-F238E27FC236}">
                    <a16:creationId xmlns:a16="http://schemas.microsoft.com/office/drawing/2014/main" id="{7F575945-2F8D-E311-64B1-76CF90F75736}"/>
                  </a:ext>
                </a:extLst>
              </p:cNvPr>
              <p:cNvSpPr/>
              <p:nvPr userDrawn="1"/>
            </p:nvSpPr>
            <p:spPr>
              <a:xfrm>
                <a:off x="1007982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3" name="Ellipse 1802">
                <a:extLst>
                  <a:ext uri="{FF2B5EF4-FFF2-40B4-BE49-F238E27FC236}">
                    <a16:creationId xmlns:a16="http://schemas.microsoft.com/office/drawing/2014/main" id="{74990D59-A4E1-F83F-7D76-C451FA89642C}"/>
                  </a:ext>
                </a:extLst>
              </p:cNvPr>
              <p:cNvSpPr/>
              <p:nvPr userDrawn="1"/>
            </p:nvSpPr>
            <p:spPr>
              <a:xfrm>
                <a:off x="1025443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4" name="Ellipse 1803">
                <a:extLst>
                  <a:ext uri="{FF2B5EF4-FFF2-40B4-BE49-F238E27FC236}">
                    <a16:creationId xmlns:a16="http://schemas.microsoft.com/office/drawing/2014/main" id="{441AC1EA-4C89-9103-AC07-A0C37A95BEFB}"/>
                  </a:ext>
                </a:extLst>
              </p:cNvPr>
              <p:cNvSpPr/>
              <p:nvPr userDrawn="1"/>
            </p:nvSpPr>
            <p:spPr>
              <a:xfrm>
                <a:off x="1042905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5" name="Ellipse 1804">
                <a:extLst>
                  <a:ext uri="{FF2B5EF4-FFF2-40B4-BE49-F238E27FC236}">
                    <a16:creationId xmlns:a16="http://schemas.microsoft.com/office/drawing/2014/main" id="{827962DA-238D-B4C4-FE71-A7CC1042E293}"/>
                  </a:ext>
                </a:extLst>
              </p:cNvPr>
              <p:cNvSpPr/>
              <p:nvPr userDrawn="1"/>
            </p:nvSpPr>
            <p:spPr>
              <a:xfrm>
                <a:off x="1060366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6" name="Ellipse 1805">
                <a:extLst>
                  <a:ext uri="{FF2B5EF4-FFF2-40B4-BE49-F238E27FC236}">
                    <a16:creationId xmlns:a16="http://schemas.microsoft.com/office/drawing/2014/main" id="{32C4B3AD-97AA-FC8D-AA7C-8DFB1245C5E7}"/>
                  </a:ext>
                </a:extLst>
              </p:cNvPr>
              <p:cNvSpPr/>
              <p:nvPr userDrawn="1"/>
            </p:nvSpPr>
            <p:spPr>
              <a:xfrm>
                <a:off x="1077828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7" name="Ellipse 1806">
                <a:extLst>
                  <a:ext uri="{FF2B5EF4-FFF2-40B4-BE49-F238E27FC236}">
                    <a16:creationId xmlns:a16="http://schemas.microsoft.com/office/drawing/2014/main" id="{95C11631-BC44-15BB-D6B1-8C839CA5F50F}"/>
                  </a:ext>
                </a:extLst>
              </p:cNvPr>
              <p:cNvSpPr/>
              <p:nvPr userDrawn="1"/>
            </p:nvSpPr>
            <p:spPr>
              <a:xfrm>
                <a:off x="1095289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8" name="Ellipse 1807">
                <a:extLst>
                  <a:ext uri="{FF2B5EF4-FFF2-40B4-BE49-F238E27FC236}">
                    <a16:creationId xmlns:a16="http://schemas.microsoft.com/office/drawing/2014/main" id="{BFEEFA9A-BA3A-6057-F676-80F9F1CC83BF}"/>
                  </a:ext>
                </a:extLst>
              </p:cNvPr>
              <p:cNvSpPr/>
              <p:nvPr userDrawn="1"/>
            </p:nvSpPr>
            <p:spPr>
              <a:xfrm>
                <a:off x="1112751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9" name="Ellipse 1808">
                <a:extLst>
                  <a:ext uri="{FF2B5EF4-FFF2-40B4-BE49-F238E27FC236}">
                    <a16:creationId xmlns:a16="http://schemas.microsoft.com/office/drawing/2014/main" id="{77274D70-4D19-60E1-6BF7-691ED49922FB}"/>
                  </a:ext>
                </a:extLst>
              </p:cNvPr>
              <p:cNvSpPr/>
              <p:nvPr userDrawn="1"/>
            </p:nvSpPr>
            <p:spPr>
              <a:xfrm>
                <a:off x="1147674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0" name="Ellipse 1809">
                <a:extLst>
                  <a:ext uri="{FF2B5EF4-FFF2-40B4-BE49-F238E27FC236}">
                    <a16:creationId xmlns:a16="http://schemas.microsoft.com/office/drawing/2014/main" id="{7D4ADAB6-8648-7F54-2ED0-AACB64159BA2}"/>
                  </a:ext>
                </a:extLst>
              </p:cNvPr>
              <p:cNvSpPr/>
              <p:nvPr userDrawn="1"/>
            </p:nvSpPr>
            <p:spPr>
              <a:xfrm>
                <a:off x="1165135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1" name="Ellipse 1810">
                <a:extLst>
                  <a:ext uri="{FF2B5EF4-FFF2-40B4-BE49-F238E27FC236}">
                    <a16:creationId xmlns:a16="http://schemas.microsoft.com/office/drawing/2014/main" id="{08D2783B-39DA-96F5-6695-65065A669B6E}"/>
                  </a:ext>
                </a:extLst>
              </p:cNvPr>
              <p:cNvSpPr/>
              <p:nvPr userDrawn="1"/>
            </p:nvSpPr>
            <p:spPr>
              <a:xfrm>
                <a:off x="11825974"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2" name="Ellipse 1811">
                <a:extLst>
                  <a:ext uri="{FF2B5EF4-FFF2-40B4-BE49-F238E27FC236}">
                    <a16:creationId xmlns:a16="http://schemas.microsoft.com/office/drawing/2014/main" id="{20145362-164D-FAE8-A4DE-AD96B017DFEF}"/>
                  </a:ext>
                </a:extLst>
              </p:cNvPr>
              <p:cNvSpPr/>
              <p:nvPr userDrawn="1"/>
            </p:nvSpPr>
            <p:spPr>
              <a:xfrm>
                <a:off x="12000589" y="288953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3" name="Ellipse 1812">
                <a:extLst>
                  <a:ext uri="{FF2B5EF4-FFF2-40B4-BE49-F238E27FC236}">
                    <a16:creationId xmlns:a16="http://schemas.microsoft.com/office/drawing/2014/main" id="{35AF99CA-0269-273A-8899-C0AD1C027E53}"/>
                  </a:ext>
                </a:extLst>
              </p:cNvPr>
              <p:cNvSpPr/>
              <p:nvPr userDrawn="1"/>
            </p:nvSpPr>
            <p:spPr>
              <a:xfrm>
                <a:off x="7984444"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4" name="Ellipse 1813">
                <a:extLst>
                  <a:ext uri="{FF2B5EF4-FFF2-40B4-BE49-F238E27FC236}">
                    <a16:creationId xmlns:a16="http://schemas.microsoft.com/office/drawing/2014/main" id="{7DC214E5-0A79-0CBC-C150-FE7F1CD7E951}"/>
                  </a:ext>
                </a:extLst>
              </p:cNvPr>
              <p:cNvSpPr/>
              <p:nvPr userDrawn="1"/>
            </p:nvSpPr>
            <p:spPr>
              <a:xfrm>
                <a:off x="815888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5" name="Ellipse 1814">
                <a:extLst>
                  <a:ext uri="{FF2B5EF4-FFF2-40B4-BE49-F238E27FC236}">
                    <a16:creationId xmlns:a16="http://schemas.microsoft.com/office/drawing/2014/main" id="{3368D461-389F-8B63-C18A-6B4A751EDC72}"/>
                  </a:ext>
                </a:extLst>
              </p:cNvPr>
              <p:cNvSpPr/>
              <p:nvPr userDrawn="1"/>
            </p:nvSpPr>
            <p:spPr>
              <a:xfrm>
                <a:off x="8507776"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6" name="Ellipse 1815">
                <a:extLst>
                  <a:ext uri="{FF2B5EF4-FFF2-40B4-BE49-F238E27FC236}">
                    <a16:creationId xmlns:a16="http://schemas.microsoft.com/office/drawing/2014/main" id="{B8E39773-7BAA-0074-33FB-DFD106990E19}"/>
                  </a:ext>
                </a:extLst>
              </p:cNvPr>
              <p:cNvSpPr/>
              <p:nvPr userDrawn="1"/>
            </p:nvSpPr>
            <p:spPr>
              <a:xfrm>
                <a:off x="8682220"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7" name="Ellipse 1816">
                <a:extLst>
                  <a:ext uri="{FF2B5EF4-FFF2-40B4-BE49-F238E27FC236}">
                    <a16:creationId xmlns:a16="http://schemas.microsoft.com/office/drawing/2014/main" id="{8D464D66-5741-2D8E-3F3E-79721C7ADE0F}"/>
                  </a:ext>
                </a:extLst>
              </p:cNvPr>
              <p:cNvSpPr/>
              <p:nvPr userDrawn="1"/>
            </p:nvSpPr>
            <p:spPr>
              <a:xfrm>
                <a:off x="903110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8" name="Ellipse 1817">
                <a:extLst>
                  <a:ext uri="{FF2B5EF4-FFF2-40B4-BE49-F238E27FC236}">
                    <a16:creationId xmlns:a16="http://schemas.microsoft.com/office/drawing/2014/main" id="{B1FAF440-5AF9-71CE-D16E-AAFFFD426AA1}"/>
                  </a:ext>
                </a:extLst>
              </p:cNvPr>
              <p:cNvSpPr/>
              <p:nvPr userDrawn="1"/>
            </p:nvSpPr>
            <p:spPr>
              <a:xfrm>
                <a:off x="9205552"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9" name="Ellipse 1818">
                <a:extLst>
                  <a:ext uri="{FF2B5EF4-FFF2-40B4-BE49-F238E27FC236}">
                    <a16:creationId xmlns:a16="http://schemas.microsoft.com/office/drawing/2014/main" id="{21A2C9C7-5660-4B14-4344-8D66667FAAD0}"/>
                  </a:ext>
                </a:extLst>
              </p:cNvPr>
              <p:cNvSpPr/>
              <p:nvPr userDrawn="1"/>
            </p:nvSpPr>
            <p:spPr>
              <a:xfrm>
                <a:off x="9379996"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0" name="Ellipse 1819">
                <a:extLst>
                  <a:ext uri="{FF2B5EF4-FFF2-40B4-BE49-F238E27FC236}">
                    <a16:creationId xmlns:a16="http://schemas.microsoft.com/office/drawing/2014/main" id="{89E39E43-349B-41F5-F33C-78DF424BC7E4}"/>
                  </a:ext>
                </a:extLst>
              </p:cNvPr>
              <p:cNvSpPr/>
              <p:nvPr userDrawn="1"/>
            </p:nvSpPr>
            <p:spPr>
              <a:xfrm>
                <a:off x="9554440"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1" name="Ellipse 1820">
                <a:extLst>
                  <a:ext uri="{FF2B5EF4-FFF2-40B4-BE49-F238E27FC236}">
                    <a16:creationId xmlns:a16="http://schemas.microsoft.com/office/drawing/2014/main" id="{2C340270-A249-C81A-A662-661956C456BF}"/>
                  </a:ext>
                </a:extLst>
              </p:cNvPr>
              <p:cNvSpPr/>
              <p:nvPr userDrawn="1"/>
            </p:nvSpPr>
            <p:spPr>
              <a:xfrm>
                <a:off x="990332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2" name="Ellipse 1821">
                <a:extLst>
                  <a:ext uri="{FF2B5EF4-FFF2-40B4-BE49-F238E27FC236}">
                    <a16:creationId xmlns:a16="http://schemas.microsoft.com/office/drawing/2014/main" id="{D3BCDFDD-ED0F-5DBA-825F-5F150423FB0F}"/>
                  </a:ext>
                </a:extLst>
              </p:cNvPr>
              <p:cNvSpPr/>
              <p:nvPr userDrawn="1"/>
            </p:nvSpPr>
            <p:spPr>
              <a:xfrm>
                <a:off x="10077772"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3" name="Ellipse 1822">
                <a:extLst>
                  <a:ext uri="{FF2B5EF4-FFF2-40B4-BE49-F238E27FC236}">
                    <a16:creationId xmlns:a16="http://schemas.microsoft.com/office/drawing/2014/main" id="{8FDA8CBD-A588-18C3-B49C-7C6A1D5C28DC}"/>
                  </a:ext>
                </a:extLst>
              </p:cNvPr>
              <p:cNvSpPr/>
              <p:nvPr userDrawn="1"/>
            </p:nvSpPr>
            <p:spPr>
              <a:xfrm>
                <a:off x="10252216"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4" name="Ellipse 1823">
                <a:extLst>
                  <a:ext uri="{FF2B5EF4-FFF2-40B4-BE49-F238E27FC236}">
                    <a16:creationId xmlns:a16="http://schemas.microsoft.com/office/drawing/2014/main" id="{A0716137-97B7-BF21-172B-957C8E4E22C8}"/>
                  </a:ext>
                </a:extLst>
              </p:cNvPr>
              <p:cNvSpPr/>
              <p:nvPr userDrawn="1"/>
            </p:nvSpPr>
            <p:spPr>
              <a:xfrm>
                <a:off x="10601104"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5" name="Ellipse 1824">
                <a:extLst>
                  <a:ext uri="{FF2B5EF4-FFF2-40B4-BE49-F238E27FC236}">
                    <a16:creationId xmlns:a16="http://schemas.microsoft.com/office/drawing/2014/main" id="{374B8EC3-1E0F-0309-12D0-41DA0158E745}"/>
                  </a:ext>
                </a:extLst>
              </p:cNvPr>
              <p:cNvSpPr/>
              <p:nvPr userDrawn="1"/>
            </p:nvSpPr>
            <p:spPr>
              <a:xfrm>
                <a:off x="1077554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6" name="Ellipse 1825">
                <a:extLst>
                  <a:ext uri="{FF2B5EF4-FFF2-40B4-BE49-F238E27FC236}">
                    <a16:creationId xmlns:a16="http://schemas.microsoft.com/office/drawing/2014/main" id="{BB2A4E11-0A77-BAA7-ED5A-8286C568397A}"/>
                  </a:ext>
                </a:extLst>
              </p:cNvPr>
              <p:cNvSpPr/>
              <p:nvPr userDrawn="1"/>
            </p:nvSpPr>
            <p:spPr>
              <a:xfrm>
                <a:off x="10949992"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7" name="Ellipse 1826">
                <a:extLst>
                  <a:ext uri="{FF2B5EF4-FFF2-40B4-BE49-F238E27FC236}">
                    <a16:creationId xmlns:a16="http://schemas.microsoft.com/office/drawing/2014/main" id="{45E27783-A184-4088-5A10-4120F83D3273}"/>
                  </a:ext>
                </a:extLst>
              </p:cNvPr>
              <p:cNvSpPr/>
              <p:nvPr userDrawn="1"/>
            </p:nvSpPr>
            <p:spPr>
              <a:xfrm>
                <a:off x="11124436"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8" name="Ellipse 1827">
                <a:extLst>
                  <a:ext uri="{FF2B5EF4-FFF2-40B4-BE49-F238E27FC236}">
                    <a16:creationId xmlns:a16="http://schemas.microsoft.com/office/drawing/2014/main" id="{281C8B2D-DB9E-E288-8BD7-51ECBBFEC208}"/>
                  </a:ext>
                </a:extLst>
              </p:cNvPr>
              <p:cNvSpPr/>
              <p:nvPr userDrawn="1"/>
            </p:nvSpPr>
            <p:spPr>
              <a:xfrm>
                <a:off x="11298880"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9" name="Ellipse 1828">
                <a:extLst>
                  <a:ext uri="{FF2B5EF4-FFF2-40B4-BE49-F238E27FC236}">
                    <a16:creationId xmlns:a16="http://schemas.microsoft.com/office/drawing/2014/main" id="{400370AF-E163-222F-5FDE-9A1500453505}"/>
                  </a:ext>
                </a:extLst>
              </p:cNvPr>
              <p:cNvSpPr/>
              <p:nvPr userDrawn="1"/>
            </p:nvSpPr>
            <p:spPr>
              <a:xfrm>
                <a:off x="11473324"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0" name="Ellipse 1829">
                <a:extLst>
                  <a:ext uri="{FF2B5EF4-FFF2-40B4-BE49-F238E27FC236}">
                    <a16:creationId xmlns:a16="http://schemas.microsoft.com/office/drawing/2014/main" id="{2ADF2957-5602-BB29-2050-4B70B165D356}"/>
                  </a:ext>
                </a:extLst>
              </p:cNvPr>
              <p:cNvSpPr/>
              <p:nvPr userDrawn="1"/>
            </p:nvSpPr>
            <p:spPr>
              <a:xfrm>
                <a:off x="11647768"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1" name="Ellipse 1830">
                <a:extLst>
                  <a:ext uri="{FF2B5EF4-FFF2-40B4-BE49-F238E27FC236}">
                    <a16:creationId xmlns:a16="http://schemas.microsoft.com/office/drawing/2014/main" id="{C6D2B08C-18BA-503F-E95D-A5BCCE863303}"/>
                  </a:ext>
                </a:extLst>
              </p:cNvPr>
              <p:cNvSpPr/>
              <p:nvPr userDrawn="1"/>
            </p:nvSpPr>
            <p:spPr>
              <a:xfrm>
                <a:off x="11996665" y="306138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2" name="Ellipse 1831">
                <a:extLst>
                  <a:ext uri="{FF2B5EF4-FFF2-40B4-BE49-F238E27FC236}">
                    <a16:creationId xmlns:a16="http://schemas.microsoft.com/office/drawing/2014/main" id="{678303AD-00EF-0A89-AD5A-C77217FA9B82}"/>
                  </a:ext>
                </a:extLst>
              </p:cNvPr>
              <p:cNvSpPr/>
              <p:nvPr userDrawn="1"/>
            </p:nvSpPr>
            <p:spPr>
              <a:xfrm>
                <a:off x="798444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3" name="Ellipse 1832">
                <a:extLst>
                  <a:ext uri="{FF2B5EF4-FFF2-40B4-BE49-F238E27FC236}">
                    <a16:creationId xmlns:a16="http://schemas.microsoft.com/office/drawing/2014/main" id="{671C9535-B836-D8D7-833C-018C7F4A0F40}"/>
                  </a:ext>
                </a:extLst>
              </p:cNvPr>
              <p:cNvSpPr/>
              <p:nvPr userDrawn="1"/>
            </p:nvSpPr>
            <p:spPr>
              <a:xfrm>
                <a:off x="815905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4" name="Ellipse 1833">
                <a:extLst>
                  <a:ext uri="{FF2B5EF4-FFF2-40B4-BE49-F238E27FC236}">
                    <a16:creationId xmlns:a16="http://schemas.microsoft.com/office/drawing/2014/main" id="{BC737674-80F6-2513-847D-3CE1A9B8664F}"/>
                  </a:ext>
                </a:extLst>
              </p:cNvPr>
              <p:cNvSpPr/>
              <p:nvPr userDrawn="1"/>
            </p:nvSpPr>
            <p:spPr>
              <a:xfrm>
                <a:off x="833367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5" name="Ellipse 1834">
                <a:extLst>
                  <a:ext uri="{FF2B5EF4-FFF2-40B4-BE49-F238E27FC236}">
                    <a16:creationId xmlns:a16="http://schemas.microsoft.com/office/drawing/2014/main" id="{FEE15D01-CEF3-2BBC-B493-CE1AB3872267}"/>
                  </a:ext>
                </a:extLst>
              </p:cNvPr>
              <p:cNvSpPr/>
              <p:nvPr userDrawn="1"/>
            </p:nvSpPr>
            <p:spPr>
              <a:xfrm>
                <a:off x="850828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6" name="Ellipse 1835">
                <a:extLst>
                  <a:ext uri="{FF2B5EF4-FFF2-40B4-BE49-F238E27FC236}">
                    <a16:creationId xmlns:a16="http://schemas.microsoft.com/office/drawing/2014/main" id="{F94DA18A-EB26-8F02-F134-5165DD4D3CFB}"/>
                  </a:ext>
                </a:extLst>
              </p:cNvPr>
              <p:cNvSpPr/>
              <p:nvPr userDrawn="1"/>
            </p:nvSpPr>
            <p:spPr>
              <a:xfrm>
                <a:off x="868290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7" name="Ellipse 1836">
                <a:extLst>
                  <a:ext uri="{FF2B5EF4-FFF2-40B4-BE49-F238E27FC236}">
                    <a16:creationId xmlns:a16="http://schemas.microsoft.com/office/drawing/2014/main" id="{49DF0996-AFBF-B3B5-D85A-AA769131EA0E}"/>
                  </a:ext>
                </a:extLst>
              </p:cNvPr>
              <p:cNvSpPr/>
              <p:nvPr userDrawn="1"/>
            </p:nvSpPr>
            <p:spPr>
              <a:xfrm>
                <a:off x="885751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8" name="Ellipse 1837">
                <a:extLst>
                  <a:ext uri="{FF2B5EF4-FFF2-40B4-BE49-F238E27FC236}">
                    <a16:creationId xmlns:a16="http://schemas.microsoft.com/office/drawing/2014/main" id="{3B4F8BBD-E7CC-90A3-29B5-F59BE05E7130}"/>
                  </a:ext>
                </a:extLst>
              </p:cNvPr>
              <p:cNvSpPr/>
              <p:nvPr userDrawn="1"/>
            </p:nvSpPr>
            <p:spPr>
              <a:xfrm>
                <a:off x="903213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9" name="Ellipse 1838">
                <a:extLst>
                  <a:ext uri="{FF2B5EF4-FFF2-40B4-BE49-F238E27FC236}">
                    <a16:creationId xmlns:a16="http://schemas.microsoft.com/office/drawing/2014/main" id="{69010649-7318-2138-9304-7F4AC174BFF7}"/>
                  </a:ext>
                </a:extLst>
              </p:cNvPr>
              <p:cNvSpPr/>
              <p:nvPr userDrawn="1"/>
            </p:nvSpPr>
            <p:spPr>
              <a:xfrm>
                <a:off x="920674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0" name="Ellipse 1839">
                <a:extLst>
                  <a:ext uri="{FF2B5EF4-FFF2-40B4-BE49-F238E27FC236}">
                    <a16:creationId xmlns:a16="http://schemas.microsoft.com/office/drawing/2014/main" id="{94740B41-BCAD-FA17-3F60-CB7CA2E3BABB}"/>
                  </a:ext>
                </a:extLst>
              </p:cNvPr>
              <p:cNvSpPr/>
              <p:nvPr userDrawn="1"/>
            </p:nvSpPr>
            <p:spPr>
              <a:xfrm>
                <a:off x="938136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1" name="Ellipse 1840">
                <a:extLst>
                  <a:ext uri="{FF2B5EF4-FFF2-40B4-BE49-F238E27FC236}">
                    <a16:creationId xmlns:a16="http://schemas.microsoft.com/office/drawing/2014/main" id="{7DC288E9-2FC4-12D4-FCF3-D32FC851528B}"/>
                  </a:ext>
                </a:extLst>
              </p:cNvPr>
              <p:cNvSpPr/>
              <p:nvPr userDrawn="1"/>
            </p:nvSpPr>
            <p:spPr>
              <a:xfrm>
                <a:off x="955597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2" name="Ellipse 1841">
                <a:extLst>
                  <a:ext uri="{FF2B5EF4-FFF2-40B4-BE49-F238E27FC236}">
                    <a16:creationId xmlns:a16="http://schemas.microsoft.com/office/drawing/2014/main" id="{D7E961AE-E68F-96C8-1509-C06207456711}"/>
                  </a:ext>
                </a:extLst>
              </p:cNvPr>
              <p:cNvSpPr/>
              <p:nvPr userDrawn="1"/>
            </p:nvSpPr>
            <p:spPr>
              <a:xfrm>
                <a:off x="973059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3" name="Ellipse 1842">
                <a:extLst>
                  <a:ext uri="{FF2B5EF4-FFF2-40B4-BE49-F238E27FC236}">
                    <a16:creationId xmlns:a16="http://schemas.microsoft.com/office/drawing/2014/main" id="{50BE34E9-795F-4476-3F29-5135AEEC2FB6}"/>
                  </a:ext>
                </a:extLst>
              </p:cNvPr>
              <p:cNvSpPr/>
              <p:nvPr userDrawn="1"/>
            </p:nvSpPr>
            <p:spPr>
              <a:xfrm>
                <a:off x="990520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4" name="Ellipse 1843">
                <a:extLst>
                  <a:ext uri="{FF2B5EF4-FFF2-40B4-BE49-F238E27FC236}">
                    <a16:creationId xmlns:a16="http://schemas.microsoft.com/office/drawing/2014/main" id="{BF930534-1AE2-37AC-4314-78492D964364}"/>
                  </a:ext>
                </a:extLst>
              </p:cNvPr>
              <p:cNvSpPr/>
              <p:nvPr userDrawn="1"/>
            </p:nvSpPr>
            <p:spPr>
              <a:xfrm>
                <a:off x="1007982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5" name="Ellipse 1844">
                <a:extLst>
                  <a:ext uri="{FF2B5EF4-FFF2-40B4-BE49-F238E27FC236}">
                    <a16:creationId xmlns:a16="http://schemas.microsoft.com/office/drawing/2014/main" id="{7CB5A572-2B0F-8CFF-B75F-BA0CC9FDB4F8}"/>
                  </a:ext>
                </a:extLst>
              </p:cNvPr>
              <p:cNvSpPr/>
              <p:nvPr userDrawn="1"/>
            </p:nvSpPr>
            <p:spPr>
              <a:xfrm>
                <a:off x="1025443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6" name="Ellipse 1845">
                <a:extLst>
                  <a:ext uri="{FF2B5EF4-FFF2-40B4-BE49-F238E27FC236}">
                    <a16:creationId xmlns:a16="http://schemas.microsoft.com/office/drawing/2014/main" id="{636ACEBF-AE9F-0780-AA9A-2A4AD5A2FDD3}"/>
                  </a:ext>
                </a:extLst>
              </p:cNvPr>
              <p:cNvSpPr/>
              <p:nvPr userDrawn="1"/>
            </p:nvSpPr>
            <p:spPr>
              <a:xfrm>
                <a:off x="1042905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7" name="Ellipse 1846">
                <a:extLst>
                  <a:ext uri="{FF2B5EF4-FFF2-40B4-BE49-F238E27FC236}">
                    <a16:creationId xmlns:a16="http://schemas.microsoft.com/office/drawing/2014/main" id="{40EBF2AC-CDA1-557E-262C-7D6088E0E0F5}"/>
                  </a:ext>
                </a:extLst>
              </p:cNvPr>
              <p:cNvSpPr/>
              <p:nvPr userDrawn="1"/>
            </p:nvSpPr>
            <p:spPr>
              <a:xfrm>
                <a:off x="1060366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8" name="Ellipse 1847">
                <a:extLst>
                  <a:ext uri="{FF2B5EF4-FFF2-40B4-BE49-F238E27FC236}">
                    <a16:creationId xmlns:a16="http://schemas.microsoft.com/office/drawing/2014/main" id="{D99DF0EE-58F3-5126-2522-BF4BD7FCE44A}"/>
                  </a:ext>
                </a:extLst>
              </p:cNvPr>
              <p:cNvSpPr/>
              <p:nvPr userDrawn="1"/>
            </p:nvSpPr>
            <p:spPr>
              <a:xfrm>
                <a:off x="1077828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9" name="Ellipse 1848">
                <a:extLst>
                  <a:ext uri="{FF2B5EF4-FFF2-40B4-BE49-F238E27FC236}">
                    <a16:creationId xmlns:a16="http://schemas.microsoft.com/office/drawing/2014/main" id="{0087E762-08ED-7178-7439-E79427BE460A}"/>
                  </a:ext>
                </a:extLst>
              </p:cNvPr>
              <p:cNvSpPr/>
              <p:nvPr userDrawn="1"/>
            </p:nvSpPr>
            <p:spPr>
              <a:xfrm>
                <a:off x="1095289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0" name="Ellipse 1849">
                <a:extLst>
                  <a:ext uri="{FF2B5EF4-FFF2-40B4-BE49-F238E27FC236}">
                    <a16:creationId xmlns:a16="http://schemas.microsoft.com/office/drawing/2014/main" id="{1019CD9E-B6E9-54A9-3A98-B399FA717B54}"/>
                  </a:ext>
                </a:extLst>
              </p:cNvPr>
              <p:cNvSpPr/>
              <p:nvPr userDrawn="1"/>
            </p:nvSpPr>
            <p:spPr>
              <a:xfrm>
                <a:off x="1112751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1" name="Ellipse 1850">
                <a:extLst>
                  <a:ext uri="{FF2B5EF4-FFF2-40B4-BE49-F238E27FC236}">
                    <a16:creationId xmlns:a16="http://schemas.microsoft.com/office/drawing/2014/main" id="{9CF9733A-079B-2A48-FE2F-DBFB0FB2D8B8}"/>
                  </a:ext>
                </a:extLst>
              </p:cNvPr>
              <p:cNvSpPr/>
              <p:nvPr userDrawn="1"/>
            </p:nvSpPr>
            <p:spPr>
              <a:xfrm>
                <a:off x="1147674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2" name="Ellipse 1851">
                <a:extLst>
                  <a:ext uri="{FF2B5EF4-FFF2-40B4-BE49-F238E27FC236}">
                    <a16:creationId xmlns:a16="http://schemas.microsoft.com/office/drawing/2014/main" id="{71DADE3E-A42F-9F9C-8051-57B2A2F7F708}"/>
                  </a:ext>
                </a:extLst>
              </p:cNvPr>
              <p:cNvSpPr/>
              <p:nvPr userDrawn="1"/>
            </p:nvSpPr>
            <p:spPr>
              <a:xfrm>
                <a:off x="1165135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3" name="Ellipse 1852">
                <a:extLst>
                  <a:ext uri="{FF2B5EF4-FFF2-40B4-BE49-F238E27FC236}">
                    <a16:creationId xmlns:a16="http://schemas.microsoft.com/office/drawing/2014/main" id="{8ED7D7F4-2B52-6AEB-D500-EE2E697DE791}"/>
                  </a:ext>
                </a:extLst>
              </p:cNvPr>
              <p:cNvSpPr/>
              <p:nvPr userDrawn="1"/>
            </p:nvSpPr>
            <p:spPr>
              <a:xfrm>
                <a:off x="11825974"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4" name="Ellipse 1853">
                <a:extLst>
                  <a:ext uri="{FF2B5EF4-FFF2-40B4-BE49-F238E27FC236}">
                    <a16:creationId xmlns:a16="http://schemas.microsoft.com/office/drawing/2014/main" id="{800C1C98-EDD4-2362-B3B4-5680905213D7}"/>
                  </a:ext>
                </a:extLst>
              </p:cNvPr>
              <p:cNvSpPr/>
              <p:nvPr userDrawn="1"/>
            </p:nvSpPr>
            <p:spPr>
              <a:xfrm>
                <a:off x="12000589" y="323323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5" name="Ellipse 1854">
                <a:extLst>
                  <a:ext uri="{FF2B5EF4-FFF2-40B4-BE49-F238E27FC236}">
                    <a16:creationId xmlns:a16="http://schemas.microsoft.com/office/drawing/2014/main" id="{24C32E64-7DCD-0138-AB9E-485B3FC56E50}"/>
                  </a:ext>
                </a:extLst>
              </p:cNvPr>
              <p:cNvSpPr/>
              <p:nvPr userDrawn="1"/>
            </p:nvSpPr>
            <p:spPr>
              <a:xfrm>
                <a:off x="815888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6" name="Ellipse 1855">
                <a:extLst>
                  <a:ext uri="{FF2B5EF4-FFF2-40B4-BE49-F238E27FC236}">
                    <a16:creationId xmlns:a16="http://schemas.microsoft.com/office/drawing/2014/main" id="{2198CF99-752B-B8DB-3E60-C52E36071935}"/>
                  </a:ext>
                </a:extLst>
              </p:cNvPr>
              <p:cNvSpPr/>
              <p:nvPr userDrawn="1"/>
            </p:nvSpPr>
            <p:spPr>
              <a:xfrm>
                <a:off x="833333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7" name="Ellipse 1856">
                <a:extLst>
                  <a:ext uri="{FF2B5EF4-FFF2-40B4-BE49-F238E27FC236}">
                    <a16:creationId xmlns:a16="http://schemas.microsoft.com/office/drawing/2014/main" id="{F4E6B202-DC64-FEC9-A993-75DCA34638DE}"/>
                  </a:ext>
                </a:extLst>
              </p:cNvPr>
              <p:cNvSpPr/>
              <p:nvPr userDrawn="1"/>
            </p:nvSpPr>
            <p:spPr>
              <a:xfrm>
                <a:off x="8507776"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8" name="Ellipse 1857">
                <a:extLst>
                  <a:ext uri="{FF2B5EF4-FFF2-40B4-BE49-F238E27FC236}">
                    <a16:creationId xmlns:a16="http://schemas.microsoft.com/office/drawing/2014/main" id="{9018F692-A9AB-1BA7-7931-08CC6AF0CA9C}"/>
                  </a:ext>
                </a:extLst>
              </p:cNvPr>
              <p:cNvSpPr/>
              <p:nvPr userDrawn="1"/>
            </p:nvSpPr>
            <p:spPr>
              <a:xfrm>
                <a:off x="8682220"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9" name="Ellipse 1858">
                <a:extLst>
                  <a:ext uri="{FF2B5EF4-FFF2-40B4-BE49-F238E27FC236}">
                    <a16:creationId xmlns:a16="http://schemas.microsoft.com/office/drawing/2014/main" id="{6BF3F55A-3A2F-A9EE-9278-D69CE54B20C9}"/>
                  </a:ext>
                </a:extLst>
              </p:cNvPr>
              <p:cNvSpPr/>
              <p:nvPr userDrawn="1"/>
            </p:nvSpPr>
            <p:spPr>
              <a:xfrm>
                <a:off x="8856664"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0" name="Ellipse 1859">
                <a:extLst>
                  <a:ext uri="{FF2B5EF4-FFF2-40B4-BE49-F238E27FC236}">
                    <a16:creationId xmlns:a16="http://schemas.microsoft.com/office/drawing/2014/main" id="{48EA3138-9F6A-8372-D715-9F9E96B12078}"/>
                  </a:ext>
                </a:extLst>
              </p:cNvPr>
              <p:cNvSpPr/>
              <p:nvPr userDrawn="1"/>
            </p:nvSpPr>
            <p:spPr>
              <a:xfrm>
                <a:off x="903110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1" name="Ellipse 1860">
                <a:extLst>
                  <a:ext uri="{FF2B5EF4-FFF2-40B4-BE49-F238E27FC236}">
                    <a16:creationId xmlns:a16="http://schemas.microsoft.com/office/drawing/2014/main" id="{44C392B0-E1ED-0E56-443B-5FEBDE751844}"/>
                  </a:ext>
                </a:extLst>
              </p:cNvPr>
              <p:cNvSpPr/>
              <p:nvPr userDrawn="1"/>
            </p:nvSpPr>
            <p:spPr>
              <a:xfrm>
                <a:off x="920555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2" name="Ellipse 1861">
                <a:extLst>
                  <a:ext uri="{FF2B5EF4-FFF2-40B4-BE49-F238E27FC236}">
                    <a16:creationId xmlns:a16="http://schemas.microsoft.com/office/drawing/2014/main" id="{D13469E3-5EF8-14AD-C96C-DD4E3EEE7601}"/>
                  </a:ext>
                </a:extLst>
              </p:cNvPr>
              <p:cNvSpPr/>
              <p:nvPr userDrawn="1"/>
            </p:nvSpPr>
            <p:spPr>
              <a:xfrm>
                <a:off x="9379996"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3" name="Ellipse 1862">
                <a:extLst>
                  <a:ext uri="{FF2B5EF4-FFF2-40B4-BE49-F238E27FC236}">
                    <a16:creationId xmlns:a16="http://schemas.microsoft.com/office/drawing/2014/main" id="{AA875C0D-790F-56C3-8123-FE4D3C13D8A9}"/>
                  </a:ext>
                </a:extLst>
              </p:cNvPr>
              <p:cNvSpPr/>
              <p:nvPr userDrawn="1"/>
            </p:nvSpPr>
            <p:spPr>
              <a:xfrm>
                <a:off x="9554440"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4" name="Ellipse 1863">
                <a:extLst>
                  <a:ext uri="{FF2B5EF4-FFF2-40B4-BE49-F238E27FC236}">
                    <a16:creationId xmlns:a16="http://schemas.microsoft.com/office/drawing/2014/main" id="{851C5E02-7869-2D75-2C8A-0EEBDD29B13B}"/>
                  </a:ext>
                </a:extLst>
              </p:cNvPr>
              <p:cNvSpPr/>
              <p:nvPr userDrawn="1"/>
            </p:nvSpPr>
            <p:spPr>
              <a:xfrm>
                <a:off x="9728884"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5" name="Ellipse 1864">
                <a:extLst>
                  <a:ext uri="{FF2B5EF4-FFF2-40B4-BE49-F238E27FC236}">
                    <a16:creationId xmlns:a16="http://schemas.microsoft.com/office/drawing/2014/main" id="{06A1CF8B-2EB3-8783-BF49-AD9B3DB2E84A}"/>
                  </a:ext>
                </a:extLst>
              </p:cNvPr>
              <p:cNvSpPr/>
              <p:nvPr userDrawn="1"/>
            </p:nvSpPr>
            <p:spPr>
              <a:xfrm>
                <a:off x="990332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6" name="Ellipse 1865">
                <a:extLst>
                  <a:ext uri="{FF2B5EF4-FFF2-40B4-BE49-F238E27FC236}">
                    <a16:creationId xmlns:a16="http://schemas.microsoft.com/office/drawing/2014/main" id="{70E3FF37-55D2-2D94-9EF1-689275E3D27B}"/>
                  </a:ext>
                </a:extLst>
              </p:cNvPr>
              <p:cNvSpPr/>
              <p:nvPr userDrawn="1"/>
            </p:nvSpPr>
            <p:spPr>
              <a:xfrm>
                <a:off x="1007777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7" name="Ellipse 1866">
                <a:extLst>
                  <a:ext uri="{FF2B5EF4-FFF2-40B4-BE49-F238E27FC236}">
                    <a16:creationId xmlns:a16="http://schemas.microsoft.com/office/drawing/2014/main" id="{DBE6D64E-B54B-10E7-D10D-9136029EDD97}"/>
                  </a:ext>
                </a:extLst>
              </p:cNvPr>
              <p:cNvSpPr/>
              <p:nvPr userDrawn="1"/>
            </p:nvSpPr>
            <p:spPr>
              <a:xfrm>
                <a:off x="10426660"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8" name="Ellipse 1867">
                <a:extLst>
                  <a:ext uri="{FF2B5EF4-FFF2-40B4-BE49-F238E27FC236}">
                    <a16:creationId xmlns:a16="http://schemas.microsoft.com/office/drawing/2014/main" id="{0DCBC5FF-2B8D-8535-41C8-CAA7BCFFE273}"/>
                  </a:ext>
                </a:extLst>
              </p:cNvPr>
              <p:cNvSpPr/>
              <p:nvPr userDrawn="1"/>
            </p:nvSpPr>
            <p:spPr>
              <a:xfrm>
                <a:off x="10601104"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9" name="Ellipse 1868">
                <a:extLst>
                  <a:ext uri="{FF2B5EF4-FFF2-40B4-BE49-F238E27FC236}">
                    <a16:creationId xmlns:a16="http://schemas.microsoft.com/office/drawing/2014/main" id="{835227A8-64DE-C022-3F0B-4AD1E54E8737}"/>
                  </a:ext>
                </a:extLst>
              </p:cNvPr>
              <p:cNvSpPr/>
              <p:nvPr userDrawn="1"/>
            </p:nvSpPr>
            <p:spPr>
              <a:xfrm>
                <a:off x="1077554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0" name="Ellipse 1869">
                <a:extLst>
                  <a:ext uri="{FF2B5EF4-FFF2-40B4-BE49-F238E27FC236}">
                    <a16:creationId xmlns:a16="http://schemas.microsoft.com/office/drawing/2014/main" id="{096BC960-E7D1-83D5-E20C-6AEA238C6A7C}"/>
                  </a:ext>
                </a:extLst>
              </p:cNvPr>
              <p:cNvSpPr/>
              <p:nvPr userDrawn="1"/>
            </p:nvSpPr>
            <p:spPr>
              <a:xfrm>
                <a:off x="1094999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1" name="Ellipse 1870">
                <a:extLst>
                  <a:ext uri="{FF2B5EF4-FFF2-40B4-BE49-F238E27FC236}">
                    <a16:creationId xmlns:a16="http://schemas.microsoft.com/office/drawing/2014/main" id="{5F01978C-7A27-918F-601E-9740BA671196}"/>
                  </a:ext>
                </a:extLst>
              </p:cNvPr>
              <p:cNvSpPr/>
              <p:nvPr userDrawn="1"/>
            </p:nvSpPr>
            <p:spPr>
              <a:xfrm>
                <a:off x="11124436"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2" name="Ellipse 1871">
                <a:extLst>
                  <a:ext uri="{FF2B5EF4-FFF2-40B4-BE49-F238E27FC236}">
                    <a16:creationId xmlns:a16="http://schemas.microsoft.com/office/drawing/2014/main" id="{AF4E480E-B7BE-622B-6CCC-FB022F9EE9CC}"/>
                  </a:ext>
                </a:extLst>
              </p:cNvPr>
              <p:cNvSpPr/>
              <p:nvPr userDrawn="1"/>
            </p:nvSpPr>
            <p:spPr>
              <a:xfrm>
                <a:off x="11298880"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3" name="Ellipse 1872">
                <a:extLst>
                  <a:ext uri="{FF2B5EF4-FFF2-40B4-BE49-F238E27FC236}">
                    <a16:creationId xmlns:a16="http://schemas.microsoft.com/office/drawing/2014/main" id="{F4BFB611-255B-C463-934A-FBF67202CDAE}"/>
                  </a:ext>
                </a:extLst>
              </p:cNvPr>
              <p:cNvSpPr/>
              <p:nvPr userDrawn="1"/>
            </p:nvSpPr>
            <p:spPr>
              <a:xfrm>
                <a:off x="11473324"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4" name="Ellipse 1873">
                <a:extLst>
                  <a:ext uri="{FF2B5EF4-FFF2-40B4-BE49-F238E27FC236}">
                    <a16:creationId xmlns:a16="http://schemas.microsoft.com/office/drawing/2014/main" id="{8D7661C9-3EE1-8116-0662-31E67BB911CE}"/>
                  </a:ext>
                </a:extLst>
              </p:cNvPr>
              <p:cNvSpPr/>
              <p:nvPr userDrawn="1"/>
            </p:nvSpPr>
            <p:spPr>
              <a:xfrm>
                <a:off x="11647768"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5" name="Ellipse 1874">
                <a:extLst>
                  <a:ext uri="{FF2B5EF4-FFF2-40B4-BE49-F238E27FC236}">
                    <a16:creationId xmlns:a16="http://schemas.microsoft.com/office/drawing/2014/main" id="{50EB6D55-974A-194A-0A14-ECB784F29493}"/>
                  </a:ext>
                </a:extLst>
              </p:cNvPr>
              <p:cNvSpPr/>
              <p:nvPr userDrawn="1"/>
            </p:nvSpPr>
            <p:spPr>
              <a:xfrm>
                <a:off x="11822212"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6" name="Ellipse 1875">
                <a:extLst>
                  <a:ext uri="{FF2B5EF4-FFF2-40B4-BE49-F238E27FC236}">
                    <a16:creationId xmlns:a16="http://schemas.microsoft.com/office/drawing/2014/main" id="{DF7E6045-A3C0-3109-EEF2-1CEC825F4C41}"/>
                  </a:ext>
                </a:extLst>
              </p:cNvPr>
              <p:cNvSpPr/>
              <p:nvPr userDrawn="1"/>
            </p:nvSpPr>
            <p:spPr>
              <a:xfrm>
                <a:off x="11996665" y="340507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7" name="Ellipse 1876">
                <a:extLst>
                  <a:ext uri="{FF2B5EF4-FFF2-40B4-BE49-F238E27FC236}">
                    <a16:creationId xmlns:a16="http://schemas.microsoft.com/office/drawing/2014/main" id="{5996103A-BF81-C6B6-5B03-62FEBE22F6A2}"/>
                  </a:ext>
                </a:extLst>
              </p:cNvPr>
              <p:cNvSpPr/>
              <p:nvPr userDrawn="1"/>
            </p:nvSpPr>
            <p:spPr>
              <a:xfrm>
                <a:off x="798444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8" name="Ellipse 1877">
                <a:extLst>
                  <a:ext uri="{FF2B5EF4-FFF2-40B4-BE49-F238E27FC236}">
                    <a16:creationId xmlns:a16="http://schemas.microsoft.com/office/drawing/2014/main" id="{5CC94A71-F6FD-C4A9-8BA6-BD1141F88CE8}"/>
                  </a:ext>
                </a:extLst>
              </p:cNvPr>
              <p:cNvSpPr/>
              <p:nvPr userDrawn="1"/>
            </p:nvSpPr>
            <p:spPr>
              <a:xfrm>
                <a:off x="815905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9" name="Ellipse 1878">
                <a:extLst>
                  <a:ext uri="{FF2B5EF4-FFF2-40B4-BE49-F238E27FC236}">
                    <a16:creationId xmlns:a16="http://schemas.microsoft.com/office/drawing/2014/main" id="{3D8E99B3-7DF7-FC7D-1EFD-B6CECA2D20FF}"/>
                  </a:ext>
                </a:extLst>
              </p:cNvPr>
              <p:cNvSpPr/>
              <p:nvPr userDrawn="1"/>
            </p:nvSpPr>
            <p:spPr>
              <a:xfrm>
                <a:off x="833367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0" name="Ellipse 1879">
                <a:extLst>
                  <a:ext uri="{FF2B5EF4-FFF2-40B4-BE49-F238E27FC236}">
                    <a16:creationId xmlns:a16="http://schemas.microsoft.com/office/drawing/2014/main" id="{C2CF53E9-B2B0-FB09-1BF8-7E76EFE6277E}"/>
                  </a:ext>
                </a:extLst>
              </p:cNvPr>
              <p:cNvSpPr/>
              <p:nvPr userDrawn="1"/>
            </p:nvSpPr>
            <p:spPr>
              <a:xfrm>
                <a:off x="850828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1" name="Ellipse 1880">
                <a:extLst>
                  <a:ext uri="{FF2B5EF4-FFF2-40B4-BE49-F238E27FC236}">
                    <a16:creationId xmlns:a16="http://schemas.microsoft.com/office/drawing/2014/main" id="{3D05EE78-8656-DF8F-4285-C1A8E9F0F781}"/>
                  </a:ext>
                </a:extLst>
              </p:cNvPr>
              <p:cNvSpPr/>
              <p:nvPr userDrawn="1"/>
            </p:nvSpPr>
            <p:spPr>
              <a:xfrm>
                <a:off x="885751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2" name="Ellipse 1881">
                <a:extLst>
                  <a:ext uri="{FF2B5EF4-FFF2-40B4-BE49-F238E27FC236}">
                    <a16:creationId xmlns:a16="http://schemas.microsoft.com/office/drawing/2014/main" id="{0BAE844A-DAB0-DA2E-C34D-98F24E120D51}"/>
                  </a:ext>
                </a:extLst>
              </p:cNvPr>
              <p:cNvSpPr/>
              <p:nvPr userDrawn="1"/>
            </p:nvSpPr>
            <p:spPr>
              <a:xfrm>
                <a:off x="903213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3" name="Ellipse 1882">
                <a:extLst>
                  <a:ext uri="{FF2B5EF4-FFF2-40B4-BE49-F238E27FC236}">
                    <a16:creationId xmlns:a16="http://schemas.microsoft.com/office/drawing/2014/main" id="{CB17EBAD-60AA-4953-F834-46B0907E2C23}"/>
                  </a:ext>
                </a:extLst>
              </p:cNvPr>
              <p:cNvSpPr/>
              <p:nvPr userDrawn="1"/>
            </p:nvSpPr>
            <p:spPr>
              <a:xfrm>
                <a:off x="920674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4" name="Ellipse 1883">
                <a:extLst>
                  <a:ext uri="{FF2B5EF4-FFF2-40B4-BE49-F238E27FC236}">
                    <a16:creationId xmlns:a16="http://schemas.microsoft.com/office/drawing/2014/main" id="{3F989957-146D-6F5F-3BB9-D9A8B7CEE4DA}"/>
                  </a:ext>
                </a:extLst>
              </p:cNvPr>
              <p:cNvSpPr/>
              <p:nvPr userDrawn="1"/>
            </p:nvSpPr>
            <p:spPr>
              <a:xfrm>
                <a:off x="938136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5" name="Ellipse 1884">
                <a:extLst>
                  <a:ext uri="{FF2B5EF4-FFF2-40B4-BE49-F238E27FC236}">
                    <a16:creationId xmlns:a16="http://schemas.microsoft.com/office/drawing/2014/main" id="{E82F2C3E-DF06-ACB8-A10C-EC2BC8AF2C97}"/>
                  </a:ext>
                </a:extLst>
              </p:cNvPr>
              <p:cNvSpPr/>
              <p:nvPr userDrawn="1"/>
            </p:nvSpPr>
            <p:spPr>
              <a:xfrm>
                <a:off x="955597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6" name="Ellipse 1885">
                <a:extLst>
                  <a:ext uri="{FF2B5EF4-FFF2-40B4-BE49-F238E27FC236}">
                    <a16:creationId xmlns:a16="http://schemas.microsoft.com/office/drawing/2014/main" id="{F4E605CD-698F-63E0-8846-A6733F917C2A}"/>
                  </a:ext>
                </a:extLst>
              </p:cNvPr>
              <p:cNvSpPr/>
              <p:nvPr userDrawn="1"/>
            </p:nvSpPr>
            <p:spPr>
              <a:xfrm>
                <a:off x="973059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7" name="Ellipse 1886">
                <a:extLst>
                  <a:ext uri="{FF2B5EF4-FFF2-40B4-BE49-F238E27FC236}">
                    <a16:creationId xmlns:a16="http://schemas.microsoft.com/office/drawing/2014/main" id="{E28A940D-B27A-B9A8-1353-7A5561E61C37}"/>
                  </a:ext>
                </a:extLst>
              </p:cNvPr>
              <p:cNvSpPr/>
              <p:nvPr userDrawn="1"/>
            </p:nvSpPr>
            <p:spPr>
              <a:xfrm>
                <a:off x="990520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8" name="Ellipse 1887">
                <a:extLst>
                  <a:ext uri="{FF2B5EF4-FFF2-40B4-BE49-F238E27FC236}">
                    <a16:creationId xmlns:a16="http://schemas.microsoft.com/office/drawing/2014/main" id="{39AACB97-6295-5FC7-BF64-6D607A101453}"/>
                  </a:ext>
                </a:extLst>
              </p:cNvPr>
              <p:cNvSpPr/>
              <p:nvPr userDrawn="1"/>
            </p:nvSpPr>
            <p:spPr>
              <a:xfrm>
                <a:off x="1007982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9" name="Ellipse 1888">
                <a:extLst>
                  <a:ext uri="{FF2B5EF4-FFF2-40B4-BE49-F238E27FC236}">
                    <a16:creationId xmlns:a16="http://schemas.microsoft.com/office/drawing/2014/main" id="{863C4D85-F0D2-7C84-8E5B-432F01F6D80C}"/>
                  </a:ext>
                </a:extLst>
              </p:cNvPr>
              <p:cNvSpPr/>
              <p:nvPr userDrawn="1"/>
            </p:nvSpPr>
            <p:spPr>
              <a:xfrm>
                <a:off x="1025443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0" name="Ellipse 1889">
                <a:extLst>
                  <a:ext uri="{FF2B5EF4-FFF2-40B4-BE49-F238E27FC236}">
                    <a16:creationId xmlns:a16="http://schemas.microsoft.com/office/drawing/2014/main" id="{A3C2479D-0590-C75D-EDA4-B2684793F5BA}"/>
                  </a:ext>
                </a:extLst>
              </p:cNvPr>
              <p:cNvSpPr/>
              <p:nvPr userDrawn="1"/>
            </p:nvSpPr>
            <p:spPr>
              <a:xfrm>
                <a:off x="1042905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1" name="Ellipse 1890">
                <a:extLst>
                  <a:ext uri="{FF2B5EF4-FFF2-40B4-BE49-F238E27FC236}">
                    <a16:creationId xmlns:a16="http://schemas.microsoft.com/office/drawing/2014/main" id="{801FBE86-8C9E-79B5-705F-74E270E17761}"/>
                  </a:ext>
                </a:extLst>
              </p:cNvPr>
              <p:cNvSpPr/>
              <p:nvPr userDrawn="1"/>
            </p:nvSpPr>
            <p:spPr>
              <a:xfrm>
                <a:off x="1060366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2" name="Ellipse 1891">
                <a:extLst>
                  <a:ext uri="{FF2B5EF4-FFF2-40B4-BE49-F238E27FC236}">
                    <a16:creationId xmlns:a16="http://schemas.microsoft.com/office/drawing/2014/main" id="{D6743C5C-3C07-2816-8732-DEA2D4F67C04}"/>
                  </a:ext>
                </a:extLst>
              </p:cNvPr>
              <p:cNvSpPr/>
              <p:nvPr userDrawn="1"/>
            </p:nvSpPr>
            <p:spPr>
              <a:xfrm>
                <a:off x="1095289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3" name="Ellipse 1892">
                <a:extLst>
                  <a:ext uri="{FF2B5EF4-FFF2-40B4-BE49-F238E27FC236}">
                    <a16:creationId xmlns:a16="http://schemas.microsoft.com/office/drawing/2014/main" id="{501C9FC7-BC33-DD11-D80C-84264A59B700}"/>
                  </a:ext>
                </a:extLst>
              </p:cNvPr>
              <p:cNvSpPr/>
              <p:nvPr userDrawn="1"/>
            </p:nvSpPr>
            <p:spPr>
              <a:xfrm>
                <a:off x="1112751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4" name="Ellipse 1893">
                <a:extLst>
                  <a:ext uri="{FF2B5EF4-FFF2-40B4-BE49-F238E27FC236}">
                    <a16:creationId xmlns:a16="http://schemas.microsoft.com/office/drawing/2014/main" id="{A7F8D61F-83D6-F792-FBDA-EC7E284CA2D3}"/>
                  </a:ext>
                </a:extLst>
              </p:cNvPr>
              <p:cNvSpPr/>
              <p:nvPr userDrawn="1"/>
            </p:nvSpPr>
            <p:spPr>
              <a:xfrm>
                <a:off x="1130212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5" name="Ellipse 1894">
                <a:extLst>
                  <a:ext uri="{FF2B5EF4-FFF2-40B4-BE49-F238E27FC236}">
                    <a16:creationId xmlns:a16="http://schemas.microsoft.com/office/drawing/2014/main" id="{47AE9665-5364-4CA7-F335-AB657D52A1DB}"/>
                  </a:ext>
                </a:extLst>
              </p:cNvPr>
              <p:cNvSpPr/>
              <p:nvPr userDrawn="1"/>
            </p:nvSpPr>
            <p:spPr>
              <a:xfrm>
                <a:off x="11476744"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6" name="Ellipse 1895">
                <a:extLst>
                  <a:ext uri="{FF2B5EF4-FFF2-40B4-BE49-F238E27FC236}">
                    <a16:creationId xmlns:a16="http://schemas.microsoft.com/office/drawing/2014/main" id="{090D2695-E874-8F73-0F6D-F5D4B9235A35}"/>
                  </a:ext>
                </a:extLst>
              </p:cNvPr>
              <p:cNvSpPr/>
              <p:nvPr userDrawn="1"/>
            </p:nvSpPr>
            <p:spPr>
              <a:xfrm>
                <a:off x="1165135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7" name="Ellipse 1896">
                <a:extLst>
                  <a:ext uri="{FF2B5EF4-FFF2-40B4-BE49-F238E27FC236}">
                    <a16:creationId xmlns:a16="http://schemas.microsoft.com/office/drawing/2014/main" id="{E1CEFCC1-367C-891F-0FDC-F86D87C90897}"/>
                  </a:ext>
                </a:extLst>
              </p:cNvPr>
              <p:cNvSpPr/>
              <p:nvPr userDrawn="1"/>
            </p:nvSpPr>
            <p:spPr>
              <a:xfrm>
                <a:off x="12000589" y="357692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8" name="Ellipse 1897">
                <a:extLst>
                  <a:ext uri="{FF2B5EF4-FFF2-40B4-BE49-F238E27FC236}">
                    <a16:creationId xmlns:a16="http://schemas.microsoft.com/office/drawing/2014/main" id="{2FDB4AF9-F9CB-E987-10CF-9BBE8532B268}"/>
                  </a:ext>
                </a:extLst>
              </p:cNvPr>
              <p:cNvSpPr/>
              <p:nvPr userDrawn="1"/>
            </p:nvSpPr>
            <p:spPr>
              <a:xfrm>
                <a:off x="7984444"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9" name="Ellipse 1898">
                <a:extLst>
                  <a:ext uri="{FF2B5EF4-FFF2-40B4-BE49-F238E27FC236}">
                    <a16:creationId xmlns:a16="http://schemas.microsoft.com/office/drawing/2014/main" id="{B011680F-6BD7-DFF8-8920-B1AC429B762A}"/>
                  </a:ext>
                </a:extLst>
              </p:cNvPr>
              <p:cNvSpPr/>
              <p:nvPr userDrawn="1"/>
            </p:nvSpPr>
            <p:spPr>
              <a:xfrm>
                <a:off x="8333332"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0" name="Ellipse 1899">
                <a:extLst>
                  <a:ext uri="{FF2B5EF4-FFF2-40B4-BE49-F238E27FC236}">
                    <a16:creationId xmlns:a16="http://schemas.microsoft.com/office/drawing/2014/main" id="{887424F2-9828-D04A-89B0-F77CDF57BA19}"/>
                  </a:ext>
                </a:extLst>
              </p:cNvPr>
              <p:cNvSpPr/>
              <p:nvPr userDrawn="1"/>
            </p:nvSpPr>
            <p:spPr>
              <a:xfrm>
                <a:off x="8507776"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1" name="Ellipse 1900">
                <a:extLst>
                  <a:ext uri="{FF2B5EF4-FFF2-40B4-BE49-F238E27FC236}">
                    <a16:creationId xmlns:a16="http://schemas.microsoft.com/office/drawing/2014/main" id="{DCD1176E-7F31-D38E-2A97-792B2C12B472}"/>
                  </a:ext>
                </a:extLst>
              </p:cNvPr>
              <p:cNvSpPr/>
              <p:nvPr userDrawn="1"/>
            </p:nvSpPr>
            <p:spPr>
              <a:xfrm>
                <a:off x="8682220"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2" name="Ellipse 1901">
                <a:extLst>
                  <a:ext uri="{FF2B5EF4-FFF2-40B4-BE49-F238E27FC236}">
                    <a16:creationId xmlns:a16="http://schemas.microsoft.com/office/drawing/2014/main" id="{6F533B07-0C7A-AF0B-88E2-BC7480A1EC60}"/>
                  </a:ext>
                </a:extLst>
              </p:cNvPr>
              <p:cNvSpPr/>
              <p:nvPr userDrawn="1"/>
            </p:nvSpPr>
            <p:spPr>
              <a:xfrm>
                <a:off x="8856664"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3" name="Ellipse 1902">
                <a:extLst>
                  <a:ext uri="{FF2B5EF4-FFF2-40B4-BE49-F238E27FC236}">
                    <a16:creationId xmlns:a16="http://schemas.microsoft.com/office/drawing/2014/main" id="{1E675714-33F8-C5AE-4F61-22AB7EC52BDD}"/>
                  </a:ext>
                </a:extLst>
              </p:cNvPr>
              <p:cNvSpPr/>
              <p:nvPr userDrawn="1"/>
            </p:nvSpPr>
            <p:spPr>
              <a:xfrm>
                <a:off x="9031108"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4" name="Ellipse 1903">
                <a:extLst>
                  <a:ext uri="{FF2B5EF4-FFF2-40B4-BE49-F238E27FC236}">
                    <a16:creationId xmlns:a16="http://schemas.microsoft.com/office/drawing/2014/main" id="{4CE2967C-20FC-EC84-EA07-0FEB46D6958F}"/>
                  </a:ext>
                </a:extLst>
              </p:cNvPr>
              <p:cNvSpPr/>
              <p:nvPr userDrawn="1"/>
            </p:nvSpPr>
            <p:spPr>
              <a:xfrm>
                <a:off x="9205552"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5" name="Ellipse 1904">
                <a:extLst>
                  <a:ext uri="{FF2B5EF4-FFF2-40B4-BE49-F238E27FC236}">
                    <a16:creationId xmlns:a16="http://schemas.microsoft.com/office/drawing/2014/main" id="{124B7AEA-B787-C9A5-A7AD-395A2A4AB1A5}"/>
                  </a:ext>
                </a:extLst>
              </p:cNvPr>
              <p:cNvSpPr/>
              <p:nvPr userDrawn="1"/>
            </p:nvSpPr>
            <p:spPr>
              <a:xfrm>
                <a:off x="9554440"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6" name="Ellipse 1905">
                <a:extLst>
                  <a:ext uri="{FF2B5EF4-FFF2-40B4-BE49-F238E27FC236}">
                    <a16:creationId xmlns:a16="http://schemas.microsoft.com/office/drawing/2014/main" id="{DC06656D-8CFC-4915-846A-3D435E2DD3EB}"/>
                  </a:ext>
                </a:extLst>
              </p:cNvPr>
              <p:cNvSpPr/>
              <p:nvPr userDrawn="1"/>
            </p:nvSpPr>
            <p:spPr>
              <a:xfrm>
                <a:off x="9903328"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7" name="Ellipse 1906">
                <a:extLst>
                  <a:ext uri="{FF2B5EF4-FFF2-40B4-BE49-F238E27FC236}">
                    <a16:creationId xmlns:a16="http://schemas.microsoft.com/office/drawing/2014/main" id="{749802E5-CBFD-BEC7-0A0D-842962FFB59F}"/>
                  </a:ext>
                </a:extLst>
              </p:cNvPr>
              <p:cNvSpPr/>
              <p:nvPr userDrawn="1"/>
            </p:nvSpPr>
            <p:spPr>
              <a:xfrm>
                <a:off x="10077772"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8" name="Ellipse 1907">
                <a:extLst>
                  <a:ext uri="{FF2B5EF4-FFF2-40B4-BE49-F238E27FC236}">
                    <a16:creationId xmlns:a16="http://schemas.microsoft.com/office/drawing/2014/main" id="{F8159152-3FCC-2D3C-8769-1A570C0356C5}"/>
                  </a:ext>
                </a:extLst>
              </p:cNvPr>
              <p:cNvSpPr/>
              <p:nvPr userDrawn="1"/>
            </p:nvSpPr>
            <p:spPr>
              <a:xfrm>
                <a:off x="10252216"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9" name="Ellipse 1908">
                <a:extLst>
                  <a:ext uri="{FF2B5EF4-FFF2-40B4-BE49-F238E27FC236}">
                    <a16:creationId xmlns:a16="http://schemas.microsoft.com/office/drawing/2014/main" id="{07FE5401-527D-5FB8-77D9-E049DE2AEA9E}"/>
                  </a:ext>
                </a:extLst>
              </p:cNvPr>
              <p:cNvSpPr/>
              <p:nvPr userDrawn="1"/>
            </p:nvSpPr>
            <p:spPr>
              <a:xfrm>
                <a:off x="10426660"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0" name="Ellipse 1909">
                <a:extLst>
                  <a:ext uri="{FF2B5EF4-FFF2-40B4-BE49-F238E27FC236}">
                    <a16:creationId xmlns:a16="http://schemas.microsoft.com/office/drawing/2014/main" id="{0DE7C54B-9401-4409-8110-0F6E0521F81A}"/>
                  </a:ext>
                </a:extLst>
              </p:cNvPr>
              <p:cNvSpPr/>
              <p:nvPr userDrawn="1"/>
            </p:nvSpPr>
            <p:spPr>
              <a:xfrm>
                <a:off x="10601104"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1" name="Ellipse 1910">
                <a:extLst>
                  <a:ext uri="{FF2B5EF4-FFF2-40B4-BE49-F238E27FC236}">
                    <a16:creationId xmlns:a16="http://schemas.microsoft.com/office/drawing/2014/main" id="{5E456368-C209-D7C6-FC9E-950AA287873F}"/>
                  </a:ext>
                </a:extLst>
              </p:cNvPr>
              <p:cNvSpPr/>
              <p:nvPr userDrawn="1"/>
            </p:nvSpPr>
            <p:spPr>
              <a:xfrm>
                <a:off x="10775548"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2" name="Ellipse 1911">
                <a:extLst>
                  <a:ext uri="{FF2B5EF4-FFF2-40B4-BE49-F238E27FC236}">
                    <a16:creationId xmlns:a16="http://schemas.microsoft.com/office/drawing/2014/main" id="{7874B2B2-310E-ADF7-7131-8B593328753E}"/>
                  </a:ext>
                </a:extLst>
              </p:cNvPr>
              <p:cNvSpPr/>
              <p:nvPr userDrawn="1"/>
            </p:nvSpPr>
            <p:spPr>
              <a:xfrm>
                <a:off x="11124436"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3" name="Ellipse 1912">
                <a:extLst>
                  <a:ext uri="{FF2B5EF4-FFF2-40B4-BE49-F238E27FC236}">
                    <a16:creationId xmlns:a16="http://schemas.microsoft.com/office/drawing/2014/main" id="{0E2A6865-ABA0-02CF-59C3-FB3E9E3ED525}"/>
                  </a:ext>
                </a:extLst>
              </p:cNvPr>
              <p:cNvSpPr/>
              <p:nvPr userDrawn="1"/>
            </p:nvSpPr>
            <p:spPr>
              <a:xfrm>
                <a:off x="11298880"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4" name="Ellipse 1913">
                <a:extLst>
                  <a:ext uri="{FF2B5EF4-FFF2-40B4-BE49-F238E27FC236}">
                    <a16:creationId xmlns:a16="http://schemas.microsoft.com/office/drawing/2014/main" id="{2DF4CA2A-0825-E8CD-B01D-1E79AAB9F00A}"/>
                  </a:ext>
                </a:extLst>
              </p:cNvPr>
              <p:cNvSpPr/>
              <p:nvPr userDrawn="1"/>
            </p:nvSpPr>
            <p:spPr>
              <a:xfrm>
                <a:off x="11473324"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5" name="Ellipse 1914">
                <a:extLst>
                  <a:ext uri="{FF2B5EF4-FFF2-40B4-BE49-F238E27FC236}">
                    <a16:creationId xmlns:a16="http://schemas.microsoft.com/office/drawing/2014/main" id="{9164621C-FBC7-9F87-5FF5-F12432BF028C}"/>
                  </a:ext>
                </a:extLst>
              </p:cNvPr>
              <p:cNvSpPr/>
              <p:nvPr userDrawn="1"/>
            </p:nvSpPr>
            <p:spPr>
              <a:xfrm>
                <a:off x="11822212"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6" name="Ellipse 1915">
                <a:extLst>
                  <a:ext uri="{FF2B5EF4-FFF2-40B4-BE49-F238E27FC236}">
                    <a16:creationId xmlns:a16="http://schemas.microsoft.com/office/drawing/2014/main" id="{98BC285D-E9EA-48B0-B939-2FDCE7860960}"/>
                  </a:ext>
                </a:extLst>
              </p:cNvPr>
              <p:cNvSpPr/>
              <p:nvPr userDrawn="1"/>
            </p:nvSpPr>
            <p:spPr>
              <a:xfrm>
                <a:off x="11996665" y="374877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7" name="Ellipse 1916">
                <a:extLst>
                  <a:ext uri="{FF2B5EF4-FFF2-40B4-BE49-F238E27FC236}">
                    <a16:creationId xmlns:a16="http://schemas.microsoft.com/office/drawing/2014/main" id="{D50F4F29-D387-DEFD-D0F1-2682434D0129}"/>
                  </a:ext>
                </a:extLst>
              </p:cNvPr>
              <p:cNvSpPr/>
              <p:nvPr userDrawn="1"/>
            </p:nvSpPr>
            <p:spPr>
              <a:xfrm>
                <a:off x="798444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8" name="Ellipse 1917">
                <a:extLst>
                  <a:ext uri="{FF2B5EF4-FFF2-40B4-BE49-F238E27FC236}">
                    <a16:creationId xmlns:a16="http://schemas.microsoft.com/office/drawing/2014/main" id="{E8B66059-A3BA-51CC-012A-69BE86F28B55}"/>
                  </a:ext>
                </a:extLst>
              </p:cNvPr>
              <p:cNvSpPr/>
              <p:nvPr userDrawn="1"/>
            </p:nvSpPr>
            <p:spPr>
              <a:xfrm>
                <a:off x="815905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9" name="Ellipse 1918">
                <a:extLst>
                  <a:ext uri="{FF2B5EF4-FFF2-40B4-BE49-F238E27FC236}">
                    <a16:creationId xmlns:a16="http://schemas.microsoft.com/office/drawing/2014/main" id="{5EAFAFDB-D9D4-791E-34BC-398C0571114B}"/>
                  </a:ext>
                </a:extLst>
              </p:cNvPr>
              <p:cNvSpPr/>
              <p:nvPr userDrawn="1"/>
            </p:nvSpPr>
            <p:spPr>
              <a:xfrm>
                <a:off x="833367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0" name="Ellipse 1919">
                <a:extLst>
                  <a:ext uri="{FF2B5EF4-FFF2-40B4-BE49-F238E27FC236}">
                    <a16:creationId xmlns:a16="http://schemas.microsoft.com/office/drawing/2014/main" id="{32558C1A-2204-BFFE-B730-8116BC25FA18}"/>
                  </a:ext>
                </a:extLst>
              </p:cNvPr>
              <p:cNvSpPr/>
              <p:nvPr userDrawn="1"/>
            </p:nvSpPr>
            <p:spPr>
              <a:xfrm>
                <a:off x="850828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1" name="Ellipse 1920">
                <a:extLst>
                  <a:ext uri="{FF2B5EF4-FFF2-40B4-BE49-F238E27FC236}">
                    <a16:creationId xmlns:a16="http://schemas.microsoft.com/office/drawing/2014/main" id="{CFCB2DB9-B12D-6529-D4F6-6B3DB4DC54CE}"/>
                  </a:ext>
                </a:extLst>
              </p:cNvPr>
              <p:cNvSpPr/>
              <p:nvPr userDrawn="1"/>
            </p:nvSpPr>
            <p:spPr>
              <a:xfrm>
                <a:off x="885751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2" name="Ellipse 1921">
                <a:extLst>
                  <a:ext uri="{FF2B5EF4-FFF2-40B4-BE49-F238E27FC236}">
                    <a16:creationId xmlns:a16="http://schemas.microsoft.com/office/drawing/2014/main" id="{D1EBB864-2868-51BA-501F-748A2AFD37D5}"/>
                  </a:ext>
                </a:extLst>
              </p:cNvPr>
              <p:cNvSpPr/>
              <p:nvPr userDrawn="1"/>
            </p:nvSpPr>
            <p:spPr>
              <a:xfrm>
                <a:off x="903213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3" name="Ellipse 1922">
                <a:extLst>
                  <a:ext uri="{FF2B5EF4-FFF2-40B4-BE49-F238E27FC236}">
                    <a16:creationId xmlns:a16="http://schemas.microsoft.com/office/drawing/2014/main" id="{1251D501-6D37-94E7-C19A-BB512363D44F}"/>
                  </a:ext>
                </a:extLst>
              </p:cNvPr>
              <p:cNvSpPr/>
              <p:nvPr userDrawn="1"/>
            </p:nvSpPr>
            <p:spPr>
              <a:xfrm>
                <a:off x="920674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4" name="Ellipse 1923">
                <a:extLst>
                  <a:ext uri="{FF2B5EF4-FFF2-40B4-BE49-F238E27FC236}">
                    <a16:creationId xmlns:a16="http://schemas.microsoft.com/office/drawing/2014/main" id="{05F05FDB-F9A9-6615-71B3-2C76DFF7C0D3}"/>
                  </a:ext>
                </a:extLst>
              </p:cNvPr>
              <p:cNvSpPr/>
              <p:nvPr userDrawn="1"/>
            </p:nvSpPr>
            <p:spPr>
              <a:xfrm>
                <a:off x="938136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5" name="Ellipse 1924">
                <a:extLst>
                  <a:ext uri="{FF2B5EF4-FFF2-40B4-BE49-F238E27FC236}">
                    <a16:creationId xmlns:a16="http://schemas.microsoft.com/office/drawing/2014/main" id="{C382F572-B75F-FC86-F28D-129ED80BE24E}"/>
                  </a:ext>
                </a:extLst>
              </p:cNvPr>
              <p:cNvSpPr/>
              <p:nvPr userDrawn="1"/>
            </p:nvSpPr>
            <p:spPr>
              <a:xfrm>
                <a:off x="955597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6" name="Ellipse 1925">
                <a:extLst>
                  <a:ext uri="{FF2B5EF4-FFF2-40B4-BE49-F238E27FC236}">
                    <a16:creationId xmlns:a16="http://schemas.microsoft.com/office/drawing/2014/main" id="{179E2BF9-400E-BDD8-39C3-7EC71B7080B6}"/>
                  </a:ext>
                </a:extLst>
              </p:cNvPr>
              <p:cNvSpPr/>
              <p:nvPr userDrawn="1"/>
            </p:nvSpPr>
            <p:spPr>
              <a:xfrm>
                <a:off x="973059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7" name="Ellipse 1926">
                <a:extLst>
                  <a:ext uri="{FF2B5EF4-FFF2-40B4-BE49-F238E27FC236}">
                    <a16:creationId xmlns:a16="http://schemas.microsoft.com/office/drawing/2014/main" id="{7FCB2637-7741-6D2D-9FB8-67DF1720561B}"/>
                  </a:ext>
                </a:extLst>
              </p:cNvPr>
              <p:cNvSpPr/>
              <p:nvPr userDrawn="1"/>
            </p:nvSpPr>
            <p:spPr>
              <a:xfrm>
                <a:off x="990520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8" name="Ellipse 1927">
                <a:extLst>
                  <a:ext uri="{FF2B5EF4-FFF2-40B4-BE49-F238E27FC236}">
                    <a16:creationId xmlns:a16="http://schemas.microsoft.com/office/drawing/2014/main" id="{5CFCDF07-3738-3A97-0EBE-04AAF93F502A}"/>
                  </a:ext>
                </a:extLst>
              </p:cNvPr>
              <p:cNvSpPr/>
              <p:nvPr userDrawn="1"/>
            </p:nvSpPr>
            <p:spPr>
              <a:xfrm>
                <a:off x="1007982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9" name="Ellipse 1928">
                <a:extLst>
                  <a:ext uri="{FF2B5EF4-FFF2-40B4-BE49-F238E27FC236}">
                    <a16:creationId xmlns:a16="http://schemas.microsoft.com/office/drawing/2014/main" id="{F1291AE0-C9A4-B1B8-932D-85E5044DB719}"/>
                  </a:ext>
                </a:extLst>
              </p:cNvPr>
              <p:cNvSpPr/>
              <p:nvPr userDrawn="1"/>
            </p:nvSpPr>
            <p:spPr>
              <a:xfrm>
                <a:off x="1025443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0" name="Ellipse 1929">
                <a:extLst>
                  <a:ext uri="{FF2B5EF4-FFF2-40B4-BE49-F238E27FC236}">
                    <a16:creationId xmlns:a16="http://schemas.microsoft.com/office/drawing/2014/main" id="{C4293D65-EB52-9765-579E-FC725E586830}"/>
                  </a:ext>
                </a:extLst>
              </p:cNvPr>
              <p:cNvSpPr/>
              <p:nvPr userDrawn="1"/>
            </p:nvSpPr>
            <p:spPr>
              <a:xfrm>
                <a:off x="1042905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1" name="Ellipse 1930">
                <a:extLst>
                  <a:ext uri="{FF2B5EF4-FFF2-40B4-BE49-F238E27FC236}">
                    <a16:creationId xmlns:a16="http://schemas.microsoft.com/office/drawing/2014/main" id="{5A70A8DA-8F2B-A5F3-E3E9-1E691387EDB6}"/>
                  </a:ext>
                </a:extLst>
              </p:cNvPr>
              <p:cNvSpPr/>
              <p:nvPr userDrawn="1"/>
            </p:nvSpPr>
            <p:spPr>
              <a:xfrm>
                <a:off x="1060366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2" name="Ellipse 1931">
                <a:extLst>
                  <a:ext uri="{FF2B5EF4-FFF2-40B4-BE49-F238E27FC236}">
                    <a16:creationId xmlns:a16="http://schemas.microsoft.com/office/drawing/2014/main" id="{F440A0A0-EA80-8B5A-7F85-CE642CF13AFF}"/>
                  </a:ext>
                </a:extLst>
              </p:cNvPr>
              <p:cNvSpPr/>
              <p:nvPr userDrawn="1"/>
            </p:nvSpPr>
            <p:spPr>
              <a:xfrm>
                <a:off x="1077828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3" name="Ellipse 1932">
                <a:extLst>
                  <a:ext uri="{FF2B5EF4-FFF2-40B4-BE49-F238E27FC236}">
                    <a16:creationId xmlns:a16="http://schemas.microsoft.com/office/drawing/2014/main" id="{B18CCEA7-0B1A-D6CA-6A01-535A6AED6622}"/>
                  </a:ext>
                </a:extLst>
              </p:cNvPr>
              <p:cNvSpPr/>
              <p:nvPr userDrawn="1"/>
            </p:nvSpPr>
            <p:spPr>
              <a:xfrm>
                <a:off x="1095289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4" name="Ellipse 1933">
                <a:extLst>
                  <a:ext uri="{FF2B5EF4-FFF2-40B4-BE49-F238E27FC236}">
                    <a16:creationId xmlns:a16="http://schemas.microsoft.com/office/drawing/2014/main" id="{5D76DB0B-278A-8058-9225-21FC24928A56}"/>
                  </a:ext>
                </a:extLst>
              </p:cNvPr>
              <p:cNvSpPr/>
              <p:nvPr userDrawn="1"/>
            </p:nvSpPr>
            <p:spPr>
              <a:xfrm>
                <a:off x="1112751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5" name="Ellipse 1934">
                <a:extLst>
                  <a:ext uri="{FF2B5EF4-FFF2-40B4-BE49-F238E27FC236}">
                    <a16:creationId xmlns:a16="http://schemas.microsoft.com/office/drawing/2014/main" id="{F0E2F2BA-90ED-20DA-0876-BED6A6E8AA3C}"/>
                  </a:ext>
                </a:extLst>
              </p:cNvPr>
              <p:cNvSpPr/>
              <p:nvPr userDrawn="1"/>
            </p:nvSpPr>
            <p:spPr>
              <a:xfrm>
                <a:off x="1130212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6" name="Ellipse 1935">
                <a:extLst>
                  <a:ext uri="{FF2B5EF4-FFF2-40B4-BE49-F238E27FC236}">
                    <a16:creationId xmlns:a16="http://schemas.microsoft.com/office/drawing/2014/main" id="{4E34E277-83D3-B8F2-527B-09B086B0AF0C}"/>
                  </a:ext>
                </a:extLst>
              </p:cNvPr>
              <p:cNvSpPr/>
              <p:nvPr userDrawn="1"/>
            </p:nvSpPr>
            <p:spPr>
              <a:xfrm>
                <a:off x="1147674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7" name="Ellipse 1936">
                <a:extLst>
                  <a:ext uri="{FF2B5EF4-FFF2-40B4-BE49-F238E27FC236}">
                    <a16:creationId xmlns:a16="http://schemas.microsoft.com/office/drawing/2014/main" id="{FF13B701-21AD-A808-A148-7013E08CED85}"/>
                  </a:ext>
                </a:extLst>
              </p:cNvPr>
              <p:cNvSpPr/>
              <p:nvPr userDrawn="1"/>
            </p:nvSpPr>
            <p:spPr>
              <a:xfrm>
                <a:off x="1165135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8" name="Ellipse 1937">
                <a:extLst>
                  <a:ext uri="{FF2B5EF4-FFF2-40B4-BE49-F238E27FC236}">
                    <a16:creationId xmlns:a16="http://schemas.microsoft.com/office/drawing/2014/main" id="{41B45FE6-45A6-EF40-0F4C-385ECD344662}"/>
                  </a:ext>
                </a:extLst>
              </p:cNvPr>
              <p:cNvSpPr/>
              <p:nvPr userDrawn="1"/>
            </p:nvSpPr>
            <p:spPr>
              <a:xfrm>
                <a:off x="11825974"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9" name="Ellipse 1938">
                <a:extLst>
                  <a:ext uri="{FF2B5EF4-FFF2-40B4-BE49-F238E27FC236}">
                    <a16:creationId xmlns:a16="http://schemas.microsoft.com/office/drawing/2014/main" id="{AC474D9E-E4BC-70E7-0A33-57C88809CE96}"/>
                  </a:ext>
                </a:extLst>
              </p:cNvPr>
              <p:cNvSpPr/>
              <p:nvPr userDrawn="1"/>
            </p:nvSpPr>
            <p:spPr>
              <a:xfrm>
                <a:off x="12000589" y="392062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0" name="Ellipse 1939">
                <a:extLst>
                  <a:ext uri="{FF2B5EF4-FFF2-40B4-BE49-F238E27FC236}">
                    <a16:creationId xmlns:a16="http://schemas.microsoft.com/office/drawing/2014/main" id="{8C19D458-F5E1-6974-F14B-A6F713C099CD}"/>
                  </a:ext>
                </a:extLst>
              </p:cNvPr>
              <p:cNvSpPr/>
              <p:nvPr userDrawn="1"/>
            </p:nvSpPr>
            <p:spPr>
              <a:xfrm>
                <a:off x="798444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1" name="Ellipse 1940">
                <a:extLst>
                  <a:ext uri="{FF2B5EF4-FFF2-40B4-BE49-F238E27FC236}">
                    <a16:creationId xmlns:a16="http://schemas.microsoft.com/office/drawing/2014/main" id="{4794FD9A-5784-17F4-74F1-F1A5D9391BE9}"/>
                  </a:ext>
                </a:extLst>
              </p:cNvPr>
              <p:cNvSpPr/>
              <p:nvPr userDrawn="1"/>
            </p:nvSpPr>
            <p:spPr>
              <a:xfrm>
                <a:off x="815888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2" name="Ellipse 1941">
                <a:extLst>
                  <a:ext uri="{FF2B5EF4-FFF2-40B4-BE49-F238E27FC236}">
                    <a16:creationId xmlns:a16="http://schemas.microsoft.com/office/drawing/2014/main" id="{B904C9C7-AA00-9632-EB67-6EFB15F2F89A}"/>
                  </a:ext>
                </a:extLst>
              </p:cNvPr>
              <p:cNvSpPr/>
              <p:nvPr userDrawn="1"/>
            </p:nvSpPr>
            <p:spPr>
              <a:xfrm>
                <a:off x="833333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3" name="Ellipse 1942">
                <a:extLst>
                  <a:ext uri="{FF2B5EF4-FFF2-40B4-BE49-F238E27FC236}">
                    <a16:creationId xmlns:a16="http://schemas.microsoft.com/office/drawing/2014/main" id="{D64949B3-CC54-15E1-977E-1EE2F179C52E}"/>
                  </a:ext>
                </a:extLst>
              </p:cNvPr>
              <p:cNvSpPr/>
              <p:nvPr userDrawn="1"/>
            </p:nvSpPr>
            <p:spPr>
              <a:xfrm>
                <a:off x="8507776"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4" name="Ellipse 1943">
                <a:extLst>
                  <a:ext uri="{FF2B5EF4-FFF2-40B4-BE49-F238E27FC236}">
                    <a16:creationId xmlns:a16="http://schemas.microsoft.com/office/drawing/2014/main" id="{E4CB2B08-9518-E7AF-913C-E5C28056DAC2}"/>
                  </a:ext>
                </a:extLst>
              </p:cNvPr>
              <p:cNvSpPr/>
              <p:nvPr userDrawn="1"/>
            </p:nvSpPr>
            <p:spPr>
              <a:xfrm>
                <a:off x="8682220"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5" name="Ellipse 1944">
                <a:extLst>
                  <a:ext uri="{FF2B5EF4-FFF2-40B4-BE49-F238E27FC236}">
                    <a16:creationId xmlns:a16="http://schemas.microsoft.com/office/drawing/2014/main" id="{10D2B6B3-6DDE-1254-89DE-237D067E4E34}"/>
                  </a:ext>
                </a:extLst>
              </p:cNvPr>
              <p:cNvSpPr/>
              <p:nvPr userDrawn="1"/>
            </p:nvSpPr>
            <p:spPr>
              <a:xfrm>
                <a:off x="885666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6" name="Ellipse 1945">
                <a:extLst>
                  <a:ext uri="{FF2B5EF4-FFF2-40B4-BE49-F238E27FC236}">
                    <a16:creationId xmlns:a16="http://schemas.microsoft.com/office/drawing/2014/main" id="{B2EBAD4D-47D4-6502-D041-D9547B0465FE}"/>
                  </a:ext>
                </a:extLst>
              </p:cNvPr>
              <p:cNvSpPr/>
              <p:nvPr userDrawn="1"/>
            </p:nvSpPr>
            <p:spPr>
              <a:xfrm>
                <a:off x="903110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7" name="Ellipse 1946">
                <a:extLst>
                  <a:ext uri="{FF2B5EF4-FFF2-40B4-BE49-F238E27FC236}">
                    <a16:creationId xmlns:a16="http://schemas.microsoft.com/office/drawing/2014/main" id="{4F0D46AF-518F-3934-3BC7-5CC33B9F1BA9}"/>
                  </a:ext>
                </a:extLst>
              </p:cNvPr>
              <p:cNvSpPr/>
              <p:nvPr userDrawn="1"/>
            </p:nvSpPr>
            <p:spPr>
              <a:xfrm>
                <a:off x="920555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8" name="Ellipse 1947">
                <a:extLst>
                  <a:ext uri="{FF2B5EF4-FFF2-40B4-BE49-F238E27FC236}">
                    <a16:creationId xmlns:a16="http://schemas.microsoft.com/office/drawing/2014/main" id="{A98F5967-D7C3-D42A-40DA-3CF030FA7CAA}"/>
                  </a:ext>
                </a:extLst>
              </p:cNvPr>
              <p:cNvSpPr/>
              <p:nvPr userDrawn="1"/>
            </p:nvSpPr>
            <p:spPr>
              <a:xfrm>
                <a:off x="9379996"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9" name="Ellipse 1948">
                <a:extLst>
                  <a:ext uri="{FF2B5EF4-FFF2-40B4-BE49-F238E27FC236}">
                    <a16:creationId xmlns:a16="http://schemas.microsoft.com/office/drawing/2014/main" id="{5514423D-4AB2-5D7C-609F-9A11B39CF686}"/>
                  </a:ext>
                </a:extLst>
              </p:cNvPr>
              <p:cNvSpPr/>
              <p:nvPr userDrawn="1"/>
            </p:nvSpPr>
            <p:spPr>
              <a:xfrm>
                <a:off x="972888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0" name="Ellipse 1949">
                <a:extLst>
                  <a:ext uri="{FF2B5EF4-FFF2-40B4-BE49-F238E27FC236}">
                    <a16:creationId xmlns:a16="http://schemas.microsoft.com/office/drawing/2014/main" id="{33374BE0-BD29-E126-C2CC-AB2D913BA61C}"/>
                  </a:ext>
                </a:extLst>
              </p:cNvPr>
              <p:cNvSpPr/>
              <p:nvPr userDrawn="1"/>
            </p:nvSpPr>
            <p:spPr>
              <a:xfrm>
                <a:off x="990332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1" name="Ellipse 1950">
                <a:extLst>
                  <a:ext uri="{FF2B5EF4-FFF2-40B4-BE49-F238E27FC236}">
                    <a16:creationId xmlns:a16="http://schemas.microsoft.com/office/drawing/2014/main" id="{A52644FB-21EC-6DDF-7615-545C923B482D}"/>
                  </a:ext>
                </a:extLst>
              </p:cNvPr>
              <p:cNvSpPr/>
              <p:nvPr userDrawn="1"/>
            </p:nvSpPr>
            <p:spPr>
              <a:xfrm>
                <a:off x="1007777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2" name="Ellipse 1951">
                <a:extLst>
                  <a:ext uri="{FF2B5EF4-FFF2-40B4-BE49-F238E27FC236}">
                    <a16:creationId xmlns:a16="http://schemas.microsoft.com/office/drawing/2014/main" id="{4EC5558B-6995-3D4C-9832-BB4E0C7A3B7F}"/>
                  </a:ext>
                </a:extLst>
              </p:cNvPr>
              <p:cNvSpPr/>
              <p:nvPr userDrawn="1"/>
            </p:nvSpPr>
            <p:spPr>
              <a:xfrm>
                <a:off x="10426660"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3" name="Ellipse 1952">
                <a:extLst>
                  <a:ext uri="{FF2B5EF4-FFF2-40B4-BE49-F238E27FC236}">
                    <a16:creationId xmlns:a16="http://schemas.microsoft.com/office/drawing/2014/main" id="{7763E755-17F1-36A8-559B-304A76E68D2C}"/>
                  </a:ext>
                </a:extLst>
              </p:cNvPr>
              <p:cNvSpPr/>
              <p:nvPr userDrawn="1"/>
            </p:nvSpPr>
            <p:spPr>
              <a:xfrm>
                <a:off x="1060110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4" name="Ellipse 1953">
                <a:extLst>
                  <a:ext uri="{FF2B5EF4-FFF2-40B4-BE49-F238E27FC236}">
                    <a16:creationId xmlns:a16="http://schemas.microsoft.com/office/drawing/2014/main" id="{81A966D2-E0CA-823C-2E26-A73A43B74B40}"/>
                  </a:ext>
                </a:extLst>
              </p:cNvPr>
              <p:cNvSpPr/>
              <p:nvPr userDrawn="1"/>
            </p:nvSpPr>
            <p:spPr>
              <a:xfrm>
                <a:off x="1077554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5" name="Ellipse 1954">
                <a:extLst>
                  <a:ext uri="{FF2B5EF4-FFF2-40B4-BE49-F238E27FC236}">
                    <a16:creationId xmlns:a16="http://schemas.microsoft.com/office/drawing/2014/main" id="{D0FF0F2B-5D96-DC0F-378F-5752C37ADADE}"/>
                  </a:ext>
                </a:extLst>
              </p:cNvPr>
              <p:cNvSpPr/>
              <p:nvPr userDrawn="1"/>
            </p:nvSpPr>
            <p:spPr>
              <a:xfrm>
                <a:off x="1094999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6" name="Ellipse 1955">
                <a:extLst>
                  <a:ext uri="{FF2B5EF4-FFF2-40B4-BE49-F238E27FC236}">
                    <a16:creationId xmlns:a16="http://schemas.microsoft.com/office/drawing/2014/main" id="{4AEAD865-7EE6-81E6-82B1-C265B71AF191}"/>
                  </a:ext>
                </a:extLst>
              </p:cNvPr>
              <p:cNvSpPr/>
              <p:nvPr userDrawn="1"/>
            </p:nvSpPr>
            <p:spPr>
              <a:xfrm>
                <a:off x="11124436"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7" name="Ellipse 1956">
                <a:extLst>
                  <a:ext uri="{FF2B5EF4-FFF2-40B4-BE49-F238E27FC236}">
                    <a16:creationId xmlns:a16="http://schemas.microsoft.com/office/drawing/2014/main" id="{3220A0D1-46AA-5688-6EC4-DD80EF64FDF9}"/>
                  </a:ext>
                </a:extLst>
              </p:cNvPr>
              <p:cNvSpPr/>
              <p:nvPr userDrawn="1"/>
            </p:nvSpPr>
            <p:spPr>
              <a:xfrm>
                <a:off x="11298880"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8" name="Ellipse 1957">
                <a:extLst>
                  <a:ext uri="{FF2B5EF4-FFF2-40B4-BE49-F238E27FC236}">
                    <a16:creationId xmlns:a16="http://schemas.microsoft.com/office/drawing/2014/main" id="{DFB229B7-3D87-6886-6ABF-946828AE2197}"/>
                  </a:ext>
                </a:extLst>
              </p:cNvPr>
              <p:cNvSpPr/>
              <p:nvPr userDrawn="1"/>
            </p:nvSpPr>
            <p:spPr>
              <a:xfrm>
                <a:off x="11473324"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9" name="Ellipse 1958">
                <a:extLst>
                  <a:ext uri="{FF2B5EF4-FFF2-40B4-BE49-F238E27FC236}">
                    <a16:creationId xmlns:a16="http://schemas.microsoft.com/office/drawing/2014/main" id="{D2B3BD6E-9931-EE96-1DC5-AE7CEBB7D43E}"/>
                  </a:ext>
                </a:extLst>
              </p:cNvPr>
              <p:cNvSpPr/>
              <p:nvPr userDrawn="1"/>
            </p:nvSpPr>
            <p:spPr>
              <a:xfrm>
                <a:off x="11647768"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0" name="Ellipse 1959">
                <a:extLst>
                  <a:ext uri="{FF2B5EF4-FFF2-40B4-BE49-F238E27FC236}">
                    <a16:creationId xmlns:a16="http://schemas.microsoft.com/office/drawing/2014/main" id="{27F0DD9F-90D7-778E-97CE-20769632A575}"/>
                  </a:ext>
                </a:extLst>
              </p:cNvPr>
              <p:cNvSpPr/>
              <p:nvPr userDrawn="1"/>
            </p:nvSpPr>
            <p:spPr>
              <a:xfrm>
                <a:off x="11822212" y="409247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1" name="Ellipse 1960">
                <a:extLst>
                  <a:ext uri="{FF2B5EF4-FFF2-40B4-BE49-F238E27FC236}">
                    <a16:creationId xmlns:a16="http://schemas.microsoft.com/office/drawing/2014/main" id="{267948B4-39DA-60D1-6A46-4E6B76AA694C}"/>
                  </a:ext>
                </a:extLst>
              </p:cNvPr>
              <p:cNvSpPr/>
              <p:nvPr userDrawn="1"/>
            </p:nvSpPr>
            <p:spPr>
              <a:xfrm>
                <a:off x="798444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2" name="Ellipse 1961">
                <a:extLst>
                  <a:ext uri="{FF2B5EF4-FFF2-40B4-BE49-F238E27FC236}">
                    <a16:creationId xmlns:a16="http://schemas.microsoft.com/office/drawing/2014/main" id="{3AE9E7F1-7CFF-2C04-4FE2-1A3A23AB42C5}"/>
                  </a:ext>
                </a:extLst>
              </p:cNvPr>
              <p:cNvSpPr/>
              <p:nvPr userDrawn="1"/>
            </p:nvSpPr>
            <p:spPr>
              <a:xfrm>
                <a:off x="815905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3" name="Ellipse 1962">
                <a:extLst>
                  <a:ext uri="{FF2B5EF4-FFF2-40B4-BE49-F238E27FC236}">
                    <a16:creationId xmlns:a16="http://schemas.microsoft.com/office/drawing/2014/main" id="{F0F4CA57-23E6-EBC8-30CA-802B6B9042EE}"/>
                  </a:ext>
                </a:extLst>
              </p:cNvPr>
              <p:cNvSpPr/>
              <p:nvPr userDrawn="1"/>
            </p:nvSpPr>
            <p:spPr>
              <a:xfrm>
                <a:off x="833367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4" name="Ellipse 1963">
                <a:extLst>
                  <a:ext uri="{FF2B5EF4-FFF2-40B4-BE49-F238E27FC236}">
                    <a16:creationId xmlns:a16="http://schemas.microsoft.com/office/drawing/2014/main" id="{C4E82BCE-3395-2D58-456F-86D54E5E3E63}"/>
                  </a:ext>
                </a:extLst>
              </p:cNvPr>
              <p:cNvSpPr/>
              <p:nvPr userDrawn="1"/>
            </p:nvSpPr>
            <p:spPr>
              <a:xfrm>
                <a:off x="850828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5" name="Ellipse 1964">
                <a:extLst>
                  <a:ext uri="{FF2B5EF4-FFF2-40B4-BE49-F238E27FC236}">
                    <a16:creationId xmlns:a16="http://schemas.microsoft.com/office/drawing/2014/main" id="{A1B18A74-E503-29A2-07E3-9F6812A6E0AF}"/>
                  </a:ext>
                </a:extLst>
              </p:cNvPr>
              <p:cNvSpPr/>
              <p:nvPr userDrawn="1"/>
            </p:nvSpPr>
            <p:spPr>
              <a:xfrm>
                <a:off x="868290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6" name="Ellipse 1965">
                <a:extLst>
                  <a:ext uri="{FF2B5EF4-FFF2-40B4-BE49-F238E27FC236}">
                    <a16:creationId xmlns:a16="http://schemas.microsoft.com/office/drawing/2014/main" id="{0F30A9A2-7781-4474-E837-0B22471FA750}"/>
                  </a:ext>
                </a:extLst>
              </p:cNvPr>
              <p:cNvSpPr/>
              <p:nvPr userDrawn="1"/>
            </p:nvSpPr>
            <p:spPr>
              <a:xfrm>
                <a:off x="885751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7" name="Ellipse 1966">
                <a:extLst>
                  <a:ext uri="{FF2B5EF4-FFF2-40B4-BE49-F238E27FC236}">
                    <a16:creationId xmlns:a16="http://schemas.microsoft.com/office/drawing/2014/main" id="{31E5282A-57C2-4C40-E1F2-29372F335F97}"/>
                  </a:ext>
                </a:extLst>
              </p:cNvPr>
              <p:cNvSpPr/>
              <p:nvPr userDrawn="1"/>
            </p:nvSpPr>
            <p:spPr>
              <a:xfrm>
                <a:off x="903213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8" name="Ellipse 1967">
                <a:extLst>
                  <a:ext uri="{FF2B5EF4-FFF2-40B4-BE49-F238E27FC236}">
                    <a16:creationId xmlns:a16="http://schemas.microsoft.com/office/drawing/2014/main" id="{34780C76-D38C-8B8B-7D0E-6FC1E55F8926}"/>
                  </a:ext>
                </a:extLst>
              </p:cNvPr>
              <p:cNvSpPr/>
              <p:nvPr userDrawn="1"/>
            </p:nvSpPr>
            <p:spPr>
              <a:xfrm>
                <a:off x="920674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9" name="Ellipse 1968">
                <a:extLst>
                  <a:ext uri="{FF2B5EF4-FFF2-40B4-BE49-F238E27FC236}">
                    <a16:creationId xmlns:a16="http://schemas.microsoft.com/office/drawing/2014/main" id="{27828040-CEC6-7308-47B9-1701EB8BB49D}"/>
                  </a:ext>
                </a:extLst>
              </p:cNvPr>
              <p:cNvSpPr/>
              <p:nvPr userDrawn="1"/>
            </p:nvSpPr>
            <p:spPr>
              <a:xfrm>
                <a:off x="938136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0" name="Ellipse 1969">
                <a:extLst>
                  <a:ext uri="{FF2B5EF4-FFF2-40B4-BE49-F238E27FC236}">
                    <a16:creationId xmlns:a16="http://schemas.microsoft.com/office/drawing/2014/main" id="{1846ACA1-4414-8888-0F44-C2EBDAA8754E}"/>
                  </a:ext>
                </a:extLst>
              </p:cNvPr>
              <p:cNvSpPr/>
              <p:nvPr userDrawn="1"/>
            </p:nvSpPr>
            <p:spPr>
              <a:xfrm>
                <a:off x="955597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1" name="Ellipse 1970">
                <a:extLst>
                  <a:ext uri="{FF2B5EF4-FFF2-40B4-BE49-F238E27FC236}">
                    <a16:creationId xmlns:a16="http://schemas.microsoft.com/office/drawing/2014/main" id="{F383516B-DB54-B81F-E135-556E3C43C894}"/>
                  </a:ext>
                </a:extLst>
              </p:cNvPr>
              <p:cNvSpPr/>
              <p:nvPr userDrawn="1"/>
            </p:nvSpPr>
            <p:spPr>
              <a:xfrm>
                <a:off x="973059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2" name="Ellipse 1971">
                <a:extLst>
                  <a:ext uri="{FF2B5EF4-FFF2-40B4-BE49-F238E27FC236}">
                    <a16:creationId xmlns:a16="http://schemas.microsoft.com/office/drawing/2014/main" id="{1A6A1639-0E67-6DE8-8E9A-B6C5E13D59C6}"/>
                  </a:ext>
                </a:extLst>
              </p:cNvPr>
              <p:cNvSpPr/>
              <p:nvPr userDrawn="1"/>
            </p:nvSpPr>
            <p:spPr>
              <a:xfrm>
                <a:off x="990520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3" name="Ellipse 1972">
                <a:extLst>
                  <a:ext uri="{FF2B5EF4-FFF2-40B4-BE49-F238E27FC236}">
                    <a16:creationId xmlns:a16="http://schemas.microsoft.com/office/drawing/2014/main" id="{EA45B6B0-869A-298F-FF81-E44F890576D0}"/>
                  </a:ext>
                </a:extLst>
              </p:cNvPr>
              <p:cNvSpPr/>
              <p:nvPr userDrawn="1"/>
            </p:nvSpPr>
            <p:spPr>
              <a:xfrm>
                <a:off x="1007982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4" name="Ellipse 1973">
                <a:extLst>
                  <a:ext uri="{FF2B5EF4-FFF2-40B4-BE49-F238E27FC236}">
                    <a16:creationId xmlns:a16="http://schemas.microsoft.com/office/drawing/2014/main" id="{2D54667A-164F-0E25-B57D-50751F67F7E8}"/>
                  </a:ext>
                </a:extLst>
              </p:cNvPr>
              <p:cNvSpPr/>
              <p:nvPr userDrawn="1"/>
            </p:nvSpPr>
            <p:spPr>
              <a:xfrm>
                <a:off x="1025443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5" name="Ellipse 1974">
                <a:extLst>
                  <a:ext uri="{FF2B5EF4-FFF2-40B4-BE49-F238E27FC236}">
                    <a16:creationId xmlns:a16="http://schemas.microsoft.com/office/drawing/2014/main" id="{DE1BDF5C-DEE0-AD35-EA06-DFA4B43EDC6C}"/>
                  </a:ext>
                </a:extLst>
              </p:cNvPr>
              <p:cNvSpPr/>
              <p:nvPr userDrawn="1"/>
            </p:nvSpPr>
            <p:spPr>
              <a:xfrm>
                <a:off x="1042905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6" name="Ellipse 1975">
                <a:extLst>
                  <a:ext uri="{FF2B5EF4-FFF2-40B4-BE49-F238E27FC236}">
                    <a16:creationId xmlns:a16="http://schemas.microsoft.com/office/drawing/2014/main" id="{484FC48E-8661-A33E-DD54-899336B59765}"/>
                  </a:ext>
                </a:extLst>
              </p:cNvPr>
              <p:cNvSpPr/>
              <p:nvPr userDrawn="1"/>
            </p:nvSpPr>
            <p:spPr>
              <a:xfrm>
                <a:off x="1060366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7" name="Ellipse 1976">
                <a:extLst>
                  <a:ext uri="{FF2B5EF4-FFF2-40B4-BE49-F238E27FC236}">
                    <a16:creationId xmlns:a16="http://schemas.microsoft.com/office/drawing/2014/main" id="{97F047C0-2C31-17C7-DD54-0B646137627E}"/>
                  </a:ext>
                </a:extLst>
              </p:cNvPr>
              <p:cNvSpPr/>
              <p:nvPr userDrawn="1"/>
            </p:nvSpPr>
            <p:spPr>
              <a:xfrm>
                <a:off x="1077828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8" name="Ellipse 1977">
                <a:extLst>
                  <a:ext uri="{FF2B5EF4-FFF2-40B4-BE49-F238E27FC236}">
                    <a16:creationId xmlns:a16="http://schemas.microsoft.com/office/drawing/2014/main" id="{A8B3E875-34BF-A6F5-0CC5-015BDD0B9694}"/>
                  </a:ext>
                </a:extLst>
              </p:cNvPr>
              <p:cNvSpPr/>
              <p:nvPr userDrawn="1"/>
            </p:nvSpPr>
            <p:spPr>
              <a:xfrm>
                <a:off x="1095289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9" name="Ellipse 1978">
                <a:extLst>
                  <a:ext uri="{FF2B5EF4-FFF2-40B4-BE49-F238E27FC236}">
                    <a16:creationId xmlns:a16="http://schemas.microsoft.com/office/drawing/2014/main" id="{F5E08A0B-A35E-6CB0-648E-7D8FC7D75DD1}"/>
                  </a:ext>
                </a:extLst>
              </p:cNvPr>
              <p:cNvSpPr/>
              <p:nvPr userDrawn="1"/>
            </p:nvSpPr>
            <p:spPr>
              <a:xfrm>
                <a:off x="1130212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0" name="Ellipse 1979">
                <a:extLst>
                  <a:ext uri="{FF2B5EF4-FFF2-40B4-BE49-F238E27FC236}">
                    <a16:creationId xmlns:a16="http://schemas.microsoft.com/office/drawing/2014/main" id="{AA46240F-C290-9521-8B17-D66A3AE503BA}"/>
                  </a:ext>
                </a:extLst>
              </p:cNvPr>
              <p:cNvSpPr/>
              <p:nvPr userDrawn="1"/>
            </p:nvSpPr>
            <p:spPr>
              <a:xfrm>
                <a:off x="1147674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1" name="Ellipse 1980">
                <a:extLst>
                  <a:ext uri="{FF2B5EF4-FFF2-40B4-BE49-F238E27FC236}">
                    <a16:creationId xmlns:a16="http://schemas.microsoft.com/office/drawing/2014/main" id="{E95336EE-B5FF-0DA5-F867-0B4F061B63FF}"/>
                  </a:ext>
                </a:extLst>
              </p:cNvPr>
              <p:cNvSpPr/>
              <p:nvPr userDrawn="1"/>
            </p:nvSpPr>
            <p:spPr>
              <a:xfrm>
                <a:off x="1165135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2" name="Ellipse 1981">
                <a:extLst>
                  <a:ext uri="{FF2B5EF4-FFF2-40B4-BE49-F238E27FC236}">
                    <a16:creationId xmlns:a16="http://schemas.microsoft.com/office/drawing/2014/main" id="{583820C9-5445-1463-023A-4ADB0FF8B88A}"/>
                  </a:ext>
                </a:extLst>
              </p:cNvPr>
              <p:cNvSpPr/>
              <p:nvPr userDrawn="1"/>
            </p:nvSpPr>
            <p:spPr>
              <a:xfrm>
                <a:off x="11825974"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3" name="Ellipse 1982">
                <a:extLst>
                  <a:ext uri="{FF2B5EF4-FFF2-40B4-BE49-F238E27FC236}">
                    <a16:creationId xmlns:a16="http://schemas.microsoft.com/office/drawing/2014/main" id="{DCB8259B-5CF5-24D4-1EA6-FA0E2385FBC4}"/>
                  </a:ext>
                </a:extLst>
              </p:cNvPr>
              <p:cNvSpPr/>
              <p:nvPr userDrawn="1"/>
            </p:nvSpPr>
            <p:spPr>
              <a:xfrm>
                <a:off x="12000589" y="426432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4" name="Ellipse 1983">
                <a:extLst>
                  <a:ext uri="{FF2B5EF4-FFF2-40B4-BE49-F238E27FC236}">
                    <a16:creationId xmlns:a16="http://schemas.microsoft.com/office/drawing/2014/main" id="{D2AF080B-6B86-40AE-457F-151F5AC0747A}"/>
                  </a:ext>
                </a:extLst>
              </p:cNvPr>
              <p:cNvSpPr/>
              <p:nvPr userDrawn="1"/>
            </p:nvSpPr>
            <p:spPr>
              <a:xfrm>
                <a:off x="815888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5" name="Ellipse 1984">
                <a:extLst>
                  <a:ext uri="{FF2B5EF4-FFF2-40B4-BE49-F238E27FC236}">
                    <a16:creationId xmlns:a16="http://schemas.microsoft.com/office/drawing/2014/main" id="{0A6E4637-776A-BAE1-6624-F7ADA4160E8A}"/>
                  </a:ext>
                </a:extLst>
              </p:cNvPr>
              <p:cNvSpPr/>
              <p:nvPr userDrawn="1"/>
            </p:nvSpPr>
            <p:spPr>
              <a:xfrm>
                <a:off x="833333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6" name="Ellipse 1985">
                <a:extLst>
                  <a:ext uri="{FF2B5EF4-FFF2-40B4-BE49-F238E27FC236}">
                    <a16:creationId xmlns:a16="http://schemas.microsoft.com/office/drawing/2014/main" id="{DF9FC181-A8C6-86DA-760A-63E04A885100}"/>
                  </a:ext>
                </a:extLst>
              </p:cNvPr>
              <p:cNvSpPr/>
              <p:nvPr userDrawn="1"/>
            </p:nvSpPr>
            <p:spPr>
              <a:xfrm>
                <a:off x="8507776"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7" name="Ellipse 1986">
                <a:extLst>
                  <a:ext uri="{FF2B5EF4-FFF2-40B4-BE49-F238E27FC236}">
                    <a16:creationId xmlns:a16="http://schemas.microsoft.com/office/drawing/2014/main" id="{34D51B2C-A9A9-CFB8-D1B2-1C0F47DB2612}"/>
                  </a:ext>
                </a:extLst>
              </p:cNvPr>
              <p:cNvSpPr/>
              <p:nvPr userDrawn="1"/>
            </p:nvSpPr>
            <p:spPr>
              <a:xfrm>
                <a:off x="8682220"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8" name="Ellipse 1987">
                <a:extLst>
                  <a:ext uri="{FF2B5EF4-FFF2-40B4-BE49-F238E27FC236}">
                    <a16:creationId xmlns:a16="http://schemas.microsoft.com/office/drawing/2014/main" id="{67D41CD5-8932-5F82-DC2A-44924E1E1138}"/>
                  </a:ext>
                </a:extLst>
              </p:cNvPr>
              <p:cNvSpPr/>
              <p:nvPr userDrawn="1"/>
            </p:nvSpPr>
            <p:spPr>
              <a:xfrm>
                <a:off x="903110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9" name="Ellipse 1988">
                <a:extLst>
                  <a:ext uri="{FF2B5EF4-FFF2-40B4-BE49-F238E27FC236}">
                    <a16:creationId xmlns:a16="http://schemas.microsoft.com/office/drawing/2014/main" id="{C07E92F6-9F32-CF33-71CB-92329DAF5A54}"/>
                  </a:ext>
                </a:extLst>
              </p:cNvPr>
              <p:cNvSpPr/>
              <p:nvPr userDrawn="1"/>
            </p:nvSpPr>
            <p:spPr>
              <a:xfrm>
                <a:off x="920555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0" name="Ellipse 1989">
                <a:extLst>
                  <a:ext uri="{FF2B5EF4-FFF2-40B4-BE49-F238E27FC236}">
                    <a16:creationId xmlns:a16="http://schemas.microsoft.com/office/drawing/2014/main" id="{C4172C81-F974-DC99-0397-7E5D76DDBB89}"/>
                  </a:ext>
                </a:extLst>
              </p:cNvPr>
              <p:cNvSpPr/>
              <p:nvPr userDrawn="1"/>
            </p:nvSpPr>
            <p:spPr>
              <a:xfrm>
                <a:off x="9379996"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1" name="Ellipse 1990">
                <a:extLst>
                  <a:ext uri="{FF2B5EF4-FFF2-40B4-BE49-F238E27FC236}">
                    <a16:creationId xmlns:a16="http://schemas.microsoft.com/office/drawing/2014/main" id="{E1D4C885-B4BF-12A1-F06C-89F16B2DA9C9}"/>
                  </a:ext>
                </a:extLst>
              </p:cNvPr>
              <p:cNvSpPr/>
              <p:nvPr userDrawn="1"/>
            </p:nvSpPr>
            <p:spPr>
              <a:xfrm>
                <a:off x="9554440"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2" name="Ellipse 1991">
                <a:extLst>
                  <a:ext uri="{FF2B5EF4-FFF2-40B4-BE49-F238E27FC236}">
                    <a16:creationId xmlns:a16="http://schemas.microsoft.com/office/drawing/2014/main" id="{84DAB3A6-CE14-9F31-AC98-97031EA2F943}"/>
                  </a:ext>
                </a:extLst>
              </p:cNvPr>
              <p:cNvSpPr/>
              <p:nvPr userDrawn="1"/>
            </p:nvSpPr>
            <p:spPr>
              <a:xfrm>
                <a:off x="9728884"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3" name="Ellipse 1992">
                <a:extLst>
                  <a:ext uri="{FF2B5EF4-FFF2-40B4-BE49-F238E27FC236}">
                    <a16:creationId xmlns:a16="http://schemas.microsoft.com/office/drawing/2014/main" id="{92DCDAE0-0C27-905F-F5CF-127E3E41E5D8}"/>
                  </a:ext>
                </a:extLst>
              </p:cNvPr>
              <p:cNvSpPr/>
              <p:nvPr userDrawn="1"/>
            </p:nvSpPr>
            <p:spPr>
              <a:xfrm>
                <a:off x="990332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4" name="Ellipse 1993">
                <a:extLst>
                  <a:ext uri="{FF2B5EF4-FFF2-40B4-BE49-F238E27FC236}">
                    <a16:creationId xmlns:a16="http://schemas.microsoft.com/office/drawing/2014/main" id="{39C9504C-740F-0AAD-CDF1-98680DE9F2B4}"/>
                  </a:ext>
                </a:extLst>
              </p:cNvPr>
              <p:cNvSpPr/>
              <p:nvPr userDrawn="1"/>
            </p:nvSpPr>
            <p:spPr>
              <a:xfrm>
                <a:off x="1007777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5" name="Ellipse 1994">
                <a:extLst>
                  <a:ext uri="{FF2B5EF4-FFF2-40B4-BE49-F238E27FC236}">
                    <a16:creationId xmlns:a16="http://schemas.microsoft.com/office/drawing/2014/main" id="{459E1948-EE0D-16D1-520C-FDD5DE86DFC1}"/>
                  </a:ext>
                </a:extLst>
              </p:cNvPr>
              <p:cNvSpPr/>
              <p:nvPr userDrawn="1"/>
            </p:nvSpPr>
            <p:spPr>
              <a:xfrm>
                <a:off x="10252216"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6" name="Ellipse 1995">
                <a:extLst>
                  <a:ext uri="{FF2B5EF4-FFF2-40B4-BE49-F238E27FC236}">
                    <a16:creationId xmlns:a16="http://schemas.microsoft.com/office/drawing/2014/main" id="{C8027D00-2FE2-8551-8646-FAE4A759CFE8}"/>
                  </a:ext>
                </a:extLst>
              </p:cNvPr>
              <p:cNvSpPr/>
              <p:nvPr userDrawn="1"/>
            </p:nvSpPr>
            <p:spPr>
              <a:xfrm>
                <a:off x="10601104"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7" name="Ellipse 1996">
                <a:extLst>
                  <a:ext uri="{FF2B5EF4-FFF2-40B4-BE49-F238E27FC236}">
                    <a16:creationId xmlns:a16="http://schemas.microsoft.com/office/drawing/2014/main" id="{ABFD5D3E-94E0-C4B5-2EE9-913F3F993548}"/>
                  </a:ext>
                </a:extLst>
              </p:cNvPr>
              <p:cNvSpPr/>
              <p:nvPr userDrawn="1"/>
            </p:nvSpPr>
            <p:spPr>
              <a:xfrm>
                <a:off x="1077554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8" name="Ellipse 1997">
                <a:extLst>
                  <a:ext uri="{FF2B5EF4-FFF2-40B4-BE49-F238E27FC236}">
                    <a16:creationId xmlns:a16="http://schemas.microsoft.com/office/drawing/2014/main" id="{5D99101D-BB94-8737-6827-BD145262ADF9}"/>
                  </a:ext>
                </a:extLst>
              </p:cNvPr>
              <p:cNvSpPr/>
              <p:nvPr userDrawn="1"/>
            </p:nvSpPr>
            <p:spPr>
              <a:xfrm>
                <a:off x="1094999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9" name="Ellipse 1998">
                <a:extLst>
                  <a:ext uri="{FF2B5EF4-FFF2-40B4-BE49-F238E27FC236}">
                    <a16:creationId xmlns:a16="http://schemas.microsoft.com/office/drawing/2014/main" id="{32215F4F-32E8-B246-C55A-3F37126F32EA}"/>
                  </a:ext>
                </a:extLst>
              </p:cNvPr>
              <p:cNvSpPr/>
              <p:nvPr userDrawn="1"/>
            </p:nvSpPr>
            <p:spPr>
              <a:xfrm>
                <a:off x="11124436"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0" name="Ellipse 1999">
                <a:extLst>
                  <a:ext uri="{FF2B5EF4-FFF2-40B4-BE49-F238E27FC236}">
                    <a16:creationId xmlns:a16="http://schemas.microsoft.com/office/drawing/2014/main" id="{32954285-150B-D2E6-2AA8-B25DD71C900F}"/>
                  </a:ext>
                </a:extLst>
              </p:cNvPr>
              <p:cNvSpPr/>
              <p:nvPr userDrawn="1"/>
            </p:nvSpPr>
            <p:spPr>
              <a:xfrm>
                <a:off x="11298880"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1" name="Ellipse 2000">
                <a:extLst>
                  <a:ext uri="{FF2B5EF4-FFF2-40B4-BE49-F238E27FC236}">
                    <a16:creationId xmlns:a16="http://schemas.microsoft.com/office/drawing/2014/main" id="{AC54C2D7-F3D7-FA96-70CE-BC899AF27E3E}"/>
                  </a:ext>
                </a:extLst>
              </p:cNvPr>
              <p:cNvSpPr/>
              <p:nvPr userDrawn="1"/>
            </p:nvSpPr>
            <p:spPr>
              <a:xfrm>
                <a:off x="11473324"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2" name="Ellipse 2001">
                <a:extLst>
                  <a:ext uri="{FF2B5EF4-FFF2-40B4-BE49-F238E27FC236}">
                    <a16:creationId xmlns:a16="http://schemas.microsoft.com/office/drawing/2014/main" id="{70EA2150-3926-BF7D-0BE5-28FD20BAD6E2}"/>
                  </a:ext>
                </a:extLst>
              </p:cNvPr>
              <p:cNvSpPr/>
              <p:nvPr userDrawn="1"/>
            </p:nvSpPr>
            <p:spPr>
              <a:xfrm>
                <a:off x="11647768"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3" name="Ellipse 2002">
                <a:extLst>
                  <a:ext uri="{FF2B5EF4-FFF2-40B4-BE49-F238E27FC236}">
                    <a16:creationId xmlns:a16="http://schemas.microsoft.com/office/drawing/2014/main" id="{20C1D9C7-2406-989E-667D-7733B4C6B50C}"/>
                  </a:ext>
                </a:extLst>
              </p:cNvPr>
              <p:cNvSpPr/>
              <p:nvPr userDrawn="1"/>
            </p:nvSpPr>
            <p:spPr>
              <a:xfrm>
                <a:off x="11822212"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4" name="Ellipse 2003">
                <a:extLst>
                  <a:ext uri="{FF2B5EF4-FFF2-40B4-BE49-F238E27FC236}">
                    <a16:creationId xmlns:a16="http://schemas.microsoft.com/office/drawing/2014/main" id="{5DEE2A83-87A3-9AC5-D249-45D409443E24}"/>
                  </a:ext>
                </a:extLst>
              </p:cNvPr>
              <p:cNvSpPr/>
              <p:nvPr userDrawn="1"/>
            </p:nvSpPr>
            <p:spPr>
              <a:xfrm>
                <a:off x="11996665" y="443617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5" name="Ellipse 2004">
                <a:extLst>
                  <a:ext uri="{FF2B5EF4-FFF2-40B4-BE49-F238E27FC236}">
                    <a16:creationId xmlns:a16="http://schemas.microsoft.com/office/drawing/2014/main" id="{EB97E588-8367-FA54-F9EA-009EE2DD8DBB}"/>
                  </a:ext>
                </a:extLst>
              </p:cNvPr>
              <p:cNvSpPr/>
              <p:nvPr userDrawn="1"/>
            </p:nvSpPr>
            <p:spPr>
              <a:xfrm>
                <a:off x="798444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6" name="Ellipse 2005">
                <a:extLst>
                  <a:ext uri="{FF2B5EF4-FFF2-40B4-BE49-F238E27FC236}">
                    <a16:creationId xmlns:a16="http://schemas.microsoft.com/office/drawing/2014/main" id="{C33EAC2D-BEB3-C8BB-DADF-C8BB64F936B0}"/>
                  </a:ext>
                </a:extLst>
              </p:cNvPr>
              <p:cNvSpPr/>
              <p:nvPr userDrawn="1"/>
            </p:nvSpPr>
            <p:spPr>
              <a:xfrm>
                <a:off x="815905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7" name="Ellipse 2006">
                <a:extLst>
                  <a:ext uri="{FF2B5EF4-FFF2-40B4-BE49-F238E27FC236}">
                    <a16:creationId xmlns:a16="http://schemas.microsoft.com/office/drawing/2014/main" id="{B7EEEEDB-78E5-DDF9-BC48-17E9470296AD}"/>
                  </a:ext>
                </a:extLst>
              </p:cNvPr>
              <p:cNvSpPr/>
              <p:nvPr userDrawn="1"/>
            </p:nvSpPr>
            <p:spPr>
              <a:xfrm>
                <a:off x="833367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8" name="Ellipse 2007">
                <a:extLst>
                  <a:ext uri="{FF2B5EF4-FFF2-40B4-BE49-F238E27FC236}">
                    <a16:creationId xmlns:a16="http://schemas.microsoft.com/office/drawing/2014/main" id="{60D87D17-2966-03DD-ADD8-2E6D95FD03DD}"/>
                  </a:ext>
                </a:extLst>
              </p:cNvPr>
              <p:cNvSpPr/>
              <p:nvPr userDrawn="1"/>
            </p:nvSpPr>
            <p:spPr>
              <a:xfrm>
                <a:off x="850828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9" name="Ellipse 2008">
                <a:extLst>
                  <a:ext uri="{FF2B5EF4-FFF2-40B4-BE49-F238E27FC236}">
                    <a16:creationId xmlns:a16="http://schemas.microsoft.com/office/drawing/2014/main" id="{627DF534-ABE5-007B-F016-43D8D9C76AD5}"/>
                  </a:ext>
                </a:extLst>
              </p:cNvPr>
              <p:cNvSpPr/>
              <p:nvPr userDrawn="1"/>
            </p:nvSpPr>
            <p:spPr>
              <a:xfrm>
                <a:off x="868290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0" name="Ellipse 2009">
                <a:extLst>
                  <a:ext uri="{FF2B5EF4-FFF2-40B4-BE49-F238E27FC236}">
                    <a16:creationId xmlns:a16="http://schemas.microsoft.com/office/drawing/2014/main" id="{F1485A0C-3C0F-FB5F-A467-69AD5A0F593E}"/>
                  </a:ext>
                </a:extLst>
              </p:cNvPr>
              <p:cNvSpPr/>
              <p:nvPr userDrawn="1"/>
            </p:nvSpPr>
            <p:spPr>
              <a:xfrm>
                <a:off x="885751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1" name="Ellipse 2010">
                <a:extLst>
                  <a:ext uri="{FF2B5EF4-FFF2-40B4-BE49-F238E27FC236}">
                    <a16:creationId xmlns:a16="http://schemas.microsoft.com/office/drawing/2014/main" id="{465BFCB9-6503-FAC5-B623-657542E51390}"/>
                  </a:ext>
                </a:extLst>
              </p:cNvPr>
              <p:cNvSpPr/>
              <p:nvPr userDrawn="1"/>
            </p:nvSpPr>
            <p:spPr>
              <a:xfrm>
                <a:off x="903213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2" name="Ellipse 2011">
                <a:extLst>
                  <a:ext uri="{FF2B5EF4-FFF2-40B4-BE49-F238E27FC236}">
                    <a16:creationId xmlns:a16="http://schemas.microsoft.com/office/drawing/2014/main" id="{08647C47-38DA-5B8A-430A-7F9DFCAF7C0B}"/>
                  </a:ext>
                </a:extLst>
              </p:cNvPr>
              <p:cNvSpPr/>
              <p:nvPr userDrawn="1"/>
            </p:nvSpPr>
            <p:spPr>
              <a:xfrm>
                <a:off x="920674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3" name="Ellipse 2012">
                <a:extLst>
                  <a:ext uri="{FF2B5EF4-FFF2-40B4-BE49-F238E27FC236}">
                    <a16:creationId xmlns:a16="http://schemas.microsoft.com/office/drawing/2014/main" id="{AD1A07C3-C98F-D0C4-249C-0BC76BFA8E19}"/>
                  </a:ext>
                </a:extLst>
              </p:cNvPr>
              <p:cNvSpPr/>
              <p:nvPr userDrawn="1"/>
            </p:nvSpPr>
            <p:spPr>
              <a:xfrm>
                <a:off x="938136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4" name="Ellipse 2013">
                <a:extLst>
                  <a:ext uri="{FF2B5EF4-FFF2-40B4-BE49-F238E27FC236}">
                    <a16:creationId xmlns:a16="http://schemas.microsoft.com/office/drawing/2014/main" id="{5B40DCF2-258A-2CFD-BB3F-83835FFE2735}"/>
                  </a:ext>
                </a:extLst>
              </p:cNvPr>
              <p:cNvSpPr/>
              <p:nvPr userDrawn="1"/>
            </p:nvSpPr>
            <p:spPr>
              <a:xfrm>
                <a:off x="955597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5" name="Ellipse 2014">
                <a:extLst>
                  <a:ext uri="{FF2B5EF4-FFF2-40B4-BE49-F238E27FC236}">
                    <a16:creationId xmlns:a16="http://schemas.microsoft.com/office/drawing/2014/main" id="{1FA03721-4BC3-28AA-FE50-45919DBAF226}"/>
                  </a:ext>
                </a:extLst>
              </p:cNvPr>
              <p:cNvSpPr/>
              <p:nvPr userDrawn="1"/>
            </p:nvSpPr>
            <p:spPr>
              <a:xfrm>
                <a:off x="973059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6" name="Ellipse 2015">
                <a:extLst>
                  <a:ext uri="{FF2B5EF4-FFF2-40B4-BE49-F238E27FC236}">
                    <a16:creationId xmlns:a16="http://schemas.microsoft.com/office/drawing/2014/main" id="{806D20CA-AFCC-806A-F8D1-6F8F28A9D267}"/>
                  </a:ext>
                </a:extLst>
              </p:cNvPr>
              <p:cNvSpPr/>
              <p:nvPr userDrawn="1"/>
            </p:nvSpPr>
            <p:spPr>
              <a:xfrm>
                <a:off x="990520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7" name="Ellipse 2016">
                <a:extLst>
                  <a:ext uri="{FF2B5EF4-FFF2-40B4-BE49-F238E27FC236}">
                    <a16:creationId xmlns:a16="http://schemas.microsoft.com/office/drawing/2014/main" id="{62A8D794-F6B1-0C99-8EC1-D6A25F5D2245}"/>
                  </a:ext>
                </a:extLst>
              </p:cNvPr>
              <p:cNvSpPr/>
              <p:nvPr userDrawn="1"/>
            </p:nvSpPr>
            <p:spPr>
              <a:xfrm>
                <a:off x="1025443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8" name="Ellipse 2017">
                <a:extLst>
                  <a:ext uri="{FF2B5EF4-FFF2-40B4-BE49-F238E27FC236}">
                    <a16:creationId xmlns:a16="http://schemas.microsoft.com/office/drawing/2014/main" id="{B696AB2E-6170-3656-FCD9-6B4D0DC76568}"/>
                  </a:ext>
                </a:extLst>
              </p:cNvPr>
              <p:cNvSpPr/>
              <p:nvPr userDrawn="1"/>
            </p:nvSpPr>
            <p:spPr>
              <a:xfrm>
                <a:off x="1042905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9" name="Ellipse 2018">
                <a:extLst>
                  <a:ext uri="{FF2B5EF4-FFF2-40B4-BE49-F238E27FC236}">
                    <a16:creationId xmlns:a16="http://schemas.microsoft.com/office/drawing/2014/main" id="{4BA46406-F958-5036-74F4-1DE844DE690E}"/>
                  </a:ext>
                </a:extLst>
              </p:cNvPr>
              <p:cNvSpPr/>
              <p:nvPr userDrawn="1"/>
            </p:nvSpPr>
            <p:spPr>
              <a:xfrm>
                <a:off x="1060366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0" name="Ellipse 2019">
                <a:extLst>
                  <a:ext uri="{FF2B5EF4-FFF2-40B4-BE49-F238E27FC236}">
                    <a16:creationId xmlns:a16="http://schemas.microsoft.com/office/drawing/2014/main" id="{BF7F86EF-10DB-1B0F-5ABD-442C04C16E39}"/>
                  </a:ext>
                </a:extLst>
              </p:cNvPr>
              <p:cNvSpPr/>
              <p:nvPr userDrawn="1"/>
            </p:nvSpPr>
            <p:spPr>
              <a:xfrm>
                <a:off x="1077828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1" name="Ellipse 2020">
                <a:extLst>
                  <a:ext uri="{FF2B5EF4-FFF2-40B4-BE49-F238E27FC236}">
                    <a16:creationId xmlns:a16="http://schemas.microsoft.com/office/drawing/2014/main" id="{E8F51D39-CB91-596A-A766-ECE33DB4A6BD}"/>
                  </a:ext>
                </a:extLst>
              </p:cNvPr>
              <p:cNvSpPr/>
              <p:nvPr userDrawn="1"/>
            </p:nvSpPr>
            <p:spPr>
              <a:xfrm>
                <a:off x="1095289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2" name="Ellipse 2021">
                <a:extLst>
                  <a:ext uri="{FF2B5EF4-FFF2-40B4-BE49-F238E27FC236}">
                    <a16:creationId xmlns:a16="http://schemas.microsoft.com/office/drawing/2014/main" id="{CDD861D7-D217-59BF-CA2A-0D3C66B036DA}"/>
                  </a:ext>
                </a:extLst>
              </p:cNvPr>
              <p:cNvSpPr/>
              <p:nvPr userDrawn="1"/>
            </p:nvSpPr>
            <p:spPr>
              <a:xfrm>
                <a:off x="1112751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3" name="Ellipse 2022">
                <a:extLst>
                  <a:ext uri="{FF2B5EF4-FFF2-40B4-BE49-F238E27FC236}">
                    <a16:creationId xmlns:a16="http://schemas.microsoft.com/office/drawing/2014/main" id="{F575722F-0799-7B15-71CA-CA62462BA242}"/>
                  </a:ext>
                </a:extLst>
              </p:cNvPr>
              <p:cNvSpPr/>
              <p:nvPr userDrawn="1"/>
            </p:nvSpPr>
            <p:spPr>
              <a:xfrm>
                <a:off x="11476744"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4" name="Ellipse 2023">
                <a:extLst>
                  <a:ext uri="{FF2B5EF4-FFF2-40B4-BE49-F238E27FC236}">
                    <a16:creationId xmlns:a16="http://schemas.microsoft.com/office/drawing/2014/main" id="{9D905085-533B-3CC7-24C4-1F24A45789EC}"/>
                  </a:ext>
                </a:extLst>
              </p:cNvPr>
              <p:cNvSpPr/>
              <p:nvPr userDrawn="1"/>
            </p:nvSpPr>
            <p:spPr>
              <a:xfrm>
                <a:off x="1165135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5" name="Ellipse 2024">
                <a:extLst>
                  <a:ext uri="{FF2B5EF4-FFF2-40B4-BE49-F238E27FC236}">
                    <a16:creationId xmlns:a16="http://schemas.microsoft.com/office/drawing/2014/main" id="{72044BAC-726E-F1C7-ED0E-D59F9704F568}"/>
                  </a:ext>
                </a:extLst>
              </p:cNvPr>
              <p:cNvSpPr/>
              <p:nvPr userDrawn="1"/>
            </p:nvSpPr>
            <p:spPr>
              <a:xfrm>
                <a:off x="12000589" y="460802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6" name="Ellipse 2025">
                <a:extLst>
                  <a:ext uri="{FF2B5EF4-FFF2-40B4-BE49-F238E27FC236}">
                    <a16:creationId xmlns:a16="http://schemas.microsoft.com/office/drawing/2014/main" id="{D8893450-294E-8DFA-491F-15590E144700}"/>
                  </a:ext>
                </a:extLst>
              </p:cNvPr>
              <p:cNvSpPr/>
              <p:nvPr userDrawn="1"/>
            </p:nvSpPr>
            <p:spPr>
              <a:xfrm>
                <a:off x="7984444"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7" name="Ellipse 2026">
                <a:extLst>
                  <a:ext uri="{FF2B5EF4-FFF2-40B4-BE49-F238E27FC236}">
                    <a16:creationId xmlns:a16="http://schemas.microsoft.com/office/drawing/2014/main" id="{1DFA8A9B-9ED0-C841-7A82-B73E31878FC2}"/>
                  </a:ext>
                </a:extLst>
              </p:cNvPr>
              <p:cNvSpPr/>
              <p:nvPr userDrawn="1"/>
            </p:nvSpPr>
            <p:spPr>
              <a:xfrm>
                <a:off x="815888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8" name="Ellipse 2027">
                <a:extLst>
                  <a:ext uri="{FF2B5EF4-FFF2-40B4-BE49-F238E27FC236}">
                    <a16:creationId xmlns:a16="http://schemas.microsoft.com/office/drawing/2014/main" id="{6212F8F4-66EE-AAF5-41DE-CC0DC8C204B8}"/>
                  </a:ext>
                </a:extLst>
              </p:cNvPr>
              <p:cNvSpPr/>
              <p:nvPr userDrawn="1"/>
            </p:nvSpPr>
            <p:spPr>
              <a:xfrm>
                <a:off x="8507776"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9" name="Ellipse 2028">
                <a:extLst>
                  <a:ext uri="{FF2B5EF4-FFF2-40B4-BE49-F238E27FC236}">
                    <a16:creationId xmlns:a16="http://schemas.microsoft.com/office/drawing/2014/main" id="{7521FA32-856A-48EE-75B3-12D2F1A3E8F9}"/>
                  </a:ext>
                </a:extLst>
              </p:cNvPr>
              <p:cNvSpPr/>
              <p:nvPr userDrawn="1"/>
            </p:nvSpPr>
            <p:spPr>
              <a:xfrm>
                <a:off x="8682220"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0" name="Ellipse 2029">
                <a:extLst>
                  <a:ext uri="{FF2B5EF4-FFF2-40B4-BE49-F238E27FC236}">
                    <a16:creationId xmlns:a16="http://schemas.microsoft.com/office/drawing/2014/main" id="{643C1B91-4617-47CE-0776-5A599694C1C6}"/>
                  </a:ext>
                </a:extLst>
              </p:cNvPr>
              <p:cNvSpPr/>
              <p:nvPr userDrawn="1"/>
            </p:nvSpPr>
            <p:spPr>
              <a:xfrm>
                <a:off x="8856664"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1" name="Ellipse 2030">
                <a:extLst>
                  <a:ext uri="{FF2B5EF4-FFF2-40B4-BE49-F238E27FC236}">
                    <a16:creationId xmlns:a16="http://schemas.microsoft.com/office/drawing/2014/main" id="{CD69BDBC-5594-653A-5731-2E7E24C36709}"/>
                  </a:ext>
                </a:extLst>
              </p:cNvPr>
              <p:cNvSpPr/>
              <p:nvPr userDrawn="1"/>
            </p:nvSpPr>
            <p:spPr>
              <a:xfrm>
                <a:off x="903110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2" name="Ellipse 2031">
                <a:extLst>
                  <a:ext uri="{FF2B5EF4-FFF2-40B4-BE49-F238E27FC236}">
                    <a16:creationId xmlns:a16="http://schemas.microsoft.com/office/drawing/2014/main" id="{E11D2477-EA2D-5567-4834-7F84E495B2B3}"/>
                  </a:ext>
                </a:extLst>
              </p:cNvPr>
              <p:cNvSpPr/>
              <p:nvPr userDrawn="1"/>
            </p:nvSpPr>
            <p:spPr>
              <a:xfrm>
                <a:off x="9205552"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3" name="Ellipse 2032">
                <a:extLst>
                  <a:ext uri="{FF2B5EF4-FFF2-40B4-BE49-F238E27FC236}">
                    <a16:creationId xmlns:a16="http://schemas.microsoft.com/office/drawing/2014/main" id="{6A5D2CC9-F43E-C50F-D330-31148A4075ED}"/>
                  </a:ext>
                </a:extLst>
              </p:cNvPr>
              <p:cNvSpPr/>
              <p:nvPr userDrawn="1"/>
            </p:nvSpPr>
            <p:spPr>
              <a:xfrm>
                <a:off x="9379996"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4" name="Ellipse 2033">
                <a:extLst>
                  <a:ext uri="{FF2B5EF4-FFF2-40B4-BE49-F238E27FC236}">
                    <a16:creationId xmlns:a16="http://schemas.microsoft.com/office/drawing/2014/main" id="{EDA9D882-5801-8E0F-8BF8-A28C03ACB174}"/>
                  </a:ext>
                </a:extLst>
              </p:cNvPr>
              <p:cNvSpPr/>
              <p:nvPr userDrawn="1"/>
            </p:nvSpPr>
            <p:spPr>
              <a:xfrm>
                <a:off x="9554440"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5" name="Ellipse 2034">
                <a:extLst>
                  <a:ext uri="{FF2B5EF4-FFF2-40B4-BE49-F238E27FC236}">
                    <a16:creationId xmlns:a16="http://schemas.microsoft.com/office/drawing/2014/main" id="{E68F79B4-BB68-F366-4966-693EAA007098}"/>
                  </a:ext>
                </a:extLst>
              </p:cNvPr>
              <p:cNvSpPr/>
              <p:nvPr userDrawn="1"/>
            </p:nvSpPr>
            <p:spPr>
              <a:xfrm>
                <a:off x="9728884"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6" name="Ellipse 2035">
                <a:extLst>
                  <a:ext uri="{FF2B5EF4-FFF2-40B4-BE49-F238E27FC236}">
                    <a16:creationId xmlns:a16="http://schemas.microsoft.com/office/drawing/2014/main" id="{12F89E9F-9D78-CD08-6249-0A851B5B3884}"/>
                  </a:ext>
                </a:extLst>
              </p:cNvPr>
              <p:cNvSpPr/>
              <p:nvPr userDrawn="1"/>
            </p:nvSpPr>
            <p:spPr>
              <a:xfrm>
                <a:off x="990332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7" name="Ellipse 2036">
                <a:extLst>
                  <a:ext uri="{FF2B5EF4-FFF2-40B4-BE49-F238E27FC236}">
                    <a16:creationId xmlns:a16="http://schemas.microsoft.com/office/drawing/2014/main" id="{B6D8A56F-7AFF-96B4-22EF-B8FFCF796CCD}"/>
                  </a:ext>
                </a:extLst>
              </p:cNvPr>
              <p:cNvSpPr/>
              <p:nvPr userDrawn="1"/>
            </p:nvSpPr>
            <p:spPr>
              <a:xfrm>
                <a:off x="10077772"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8" name="Ellipse 2037">
                <a:extLst>
                  <a:ext uri="{FF2B5EF4-FFF2-40B4-BE49-F238E27FC236}">
                    <a16:creationId xmlns:a16="http://schemas.microsoft.com/office/drawing/2014/main" id="{014ADD71-CDF7-1BA8-8D75-ADDD125E07E7}"/>
                  </a:ext>
                </a:extLst>
              </p:cNvPr>
              <p:cNvSpPr/>
              <p:nvPr userDrawn="1"/>
            </p:nvSpPr>
            <p:spPr>
              <a:xfrm>
                <a:off x="10252216"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9" name="Ellipse 2038">
                <a:extLst>
                  <a:ext uri="{FF2B5EF4-FFF2-40B4-BE49-F238E27FC236}">
                    <a16:creationId xmlns:a16="http://schemas.microsoft.com/office/drawing/2014/main" id="{795C6D06-6A13-9DE8-30E9-1E9B1DBA3D6E}"/>
                  </a:ext>
                </a:extLst>
              </p:cNvPr>
              <p:cNvSpPr/>
              <p:nvPr userDrawn="1"/>
            </p:nvSpPr>
            <p:spPr>
              <a:xfrm>
                <a:off x="10426660"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0" name="Ellipse 2039">
                <a:extLst>
                  <a:ext uri="{FF2B5EF4-FFF2-40B4-BE49-F238E27FC236}">
                    <a16:creationId xmlns:a16="http://schemas.microsoft.com/office/drawing/2014/main" id="{511B8BAC-CFF4-9F05-B352-5D6D85FA3996}"/>
                  </a:ext>
                </a:extLst>
              </p:cNvPr>
              <p:cNvSpPr/>
              <p:nvPr userDrawn="1"/>
            </p:nvSpPr>
            <p:spPr>
              <a:xfrm>
                <a:off x="10601104"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1" name="Ellipse 2040">
                <a:extLst>
                  <a:ext uri="{FF2B5EF4-FFF2-40B4-BE49-F238E27FC236}">
                    <a16:creationId xmlns:a16="http://schemas.microsoft.com/office/drawing/2014/main" id="{B9ADACF9-C5FF-B25B-D41A-C09C7E948E58}"/>
                  </a:ext>
                </a:extLst>
              </p:cNvPr>
              <p:cNvSpPr/>
              <p:nvPr userDrawn="1"/>
            </p:nvSpPr>
            <p:spPr>
              <a:xfrm>
                <a:off x="1077554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2" name="Ellipse 2041">
                <a:extLst>
                  <a:ext uri="{FF2B5EF4-FFF2-40B4-BE49-F238E27FC236}">
                    <a16:creationId xmlns:a16="http://schemas.microsoft.com/office/drawing/2014/main" id="{2E5ECB85-1D2F-9813-B083-E3DDD90B0FF0}"/>
                  </a:ext>
                </a:extLst>
              </p:cNvPr>
              <p:cNvSpPr/>
              <p:nvPr userDrawn="1"/>
            </p:nvSpPr>
            <p:spPr>
              <a:xfrm>
                <a:off x="10949992"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3" name="Ellipse 2042">
                <a:extLst>
                  <a:ext uri="{FF2B5EF4-FFF2-40B4-BE49-F238E27FC236}">
                    <a16:creationId xmlns:a16="http://schemas.microsoft.com/office/drawing/2014/main" id="{70AA58D2-28BF-D311-F7A8-578045D3DC76}"/>
                  </a:ext>
                </a:extLst>
              </p:cNvPr>
              <p:cNvSpPr/>
              <p:nvPr userDrawn="1"/>
            </p:nvSpPr>
            <p:spPr>
              <a:xfrm>
                <a:off x="11124436"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4" name="Ellipse 2043">
                <a:extLst>
                  <a:ext uri="{FF2B5EF4-FFF2-40B4-BE49-F238E27FC236}">
                    <a16:creationId xmlns:a16="http://schemas.microsoft.com/office/drawing/2014/main" id="{744F7C0E-3F1A-F429-36F9-C409C34A4D48}"/>
                  </a:ext>
                </a:extLst>
              </p:cNvPr>
              <p:cNvSpPr/>
              <p:nvPr userDrawn="1"/>
            </p:nvSpPr>
            <p:spPr>
              <a:xfrm>
                <a:off x="11298880"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5" name="Ellipse 2044">
                <a:extLst>
                  <a:ext uri="{FF2B5EF4-FFF2-40B4-BE49-F238E27FC236}">
                    <a16:creationId xmlns:a16="http://schemas.microsoft.com/office/drawing/2014/main" id="{61324975-C3A6-B9BE-86A4-03E025B708C5}"/>
                  </a:ext>
                </a:extLst>
              </p:cNvPr>
              <p:cNvSpPr/>
              <p:nvPr userDrawn="1"/>
            </p:nvSpPr>
            <p:spPr>
              <a:xfrm>
                <a:off x="11647768"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6" name="Ellipse 2045">
                <a:extLst>
                  <a:ext uri="{FF2B5EF4-FFF2-40B4-BE49-F238E27FC236}">
                    <a16:creationId xmlns:a16="http://schemas.microsoft.com/office/drawing/2014/main" id="{1FADF97A-2FAF-06BD-B2C9-FFCCB7448F64}"/>
                  </a:ext>
                </a:extLst>
              </p:cNvPr>
              <p:cNvSpPr/>
              <p:nvPr userDrawn="1"/>
            </p:nvSpPr>
            <p:spPr>
              <a:xfrm>
                <a:off x="11822212"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7" name="Ellipse 2046">
                <a:extLst>
                  <a:ext uri="{FF2B5EF4-FFF2-40B4-BE49-F238E27FC236}">
                    <a16:creationId xmlns:a16="http://schemas.microsoft.com/office/drawing/2014/main" id="{BFADCFDF-2C78-6FA3-4DA7-AA5F06A49E17}"/>
                  </a:ext>
                </a:extLst>
              </p:cNvPr>
              <p:cNvSpPr/>
              <p:nvPr userDrawn="1"/>
            </p:nvSpPr>
            <p:spPr>
              <a:xfrm>
                <a:off x="11996665" y="4779871"/>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8" name="Ellipse 2047">
                <a:extLst>
                  <a:ext uri="{FF2B5EF4-FFF2-40B4-BE49-F238E27FC236}">
                    <a16:creationId xmlns:a16="http://schemas.microsoft.com/office/drawing/2014/main" id="{70BBFA79-57F6-04A0-2EF2-28AE1A6F8096}"/>
                  </a:ext>
                </a:extLst>
              </p:cNvPr>
              <p:cNvSpPr/>
              <p:nvPr userDrawn="1"/>
            </p:nvSpPr>
            <p:spPr>
              <a:xfrm>
                <a:off x="798444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9" name="Ellipse 2048">
                <a:extLst>
                  <a:ext uri="{FF2B5EF4-FFF2-40B4-BE49-F238E27FC236}">
                    <a16:creationId xmlns:a16="http://schemas.microsoft.com/office/drawing/2014/main" id="{F789CFFE-220F-C6F4-94B5-F1E9D4E445CC}"/>
                  </a:ext>
                </a:extLst>
              </p:cNvPr>
              <p:cNvSpPr/>
              <p:nvPr userDrawn="1"/>
            </p:nvSpPr>
            <p:spPr>
              <a:xfrm>
                <a:off x="833367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0" name="Ellipse 2049">
                <a:extLst>
                  <a:ext uri="{FF2B5EF4-FFF2-40B4-BE49-F238E27FC236}">
                    <a16:creationId xmlns:a16="http://schemas.microsoft.com/office/drawing/2014/main" id="{9C945845-CF51-C565-ED6B-667F430D9F84}"/>
                  </a:ext>
                </a:extLst>
              </p:cNvPr>
              <p:cNvSpPr/>
              <p:nvPr userDrawn="1"/>
            </p:nvSpPr>
            <p:spPr>
              <a:xfrm>
                <a:off x="868290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1" name="Ellipse 2050">
                <a:extLst>
                  <a:ext uri="{FF2B5EF4-FFF2-40B4-BE49-F238E27FC236}">
                    <a16:creationId xmlns:a16="http://schemas.microsoft.com/office/drawing/2014/main" id="{D7DC8288-ED01-E898-B8DD-EA0F1EE0B5AB}"/>
                  </a:ext>
                </a:extLst>
              </p:cNvPr>
              <p:cNvSpPr/>
              <p:nvPr userDrawn="1"/>
            </p:nvSpPr>
            <p:spPr>
              <a:xfrm>
                <a:off x="885751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2" name="Ellipse 2051">
                <a:extLst>
                  <a:ext uri="{FF2B5EF4-FFF2-40B4-BE49-F238E27FC236}">
                    <a16:creationId xmlns:a16="http://schemas.microsoft.com/office/drawing/2014/main" id="{0AFE651E-D064-59C8-E92E-C0FBD4967A02}"/>
                  </a:ext>
                </a:extLst>
              </p:cNvPr>
              <p:cNvSpPr/>
              <p:nvPr userDrawn="1"/>
            </p:nvSpPr>
            <p:spPr>
              <a:xfrm>
                <a:off x="903213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3" name="Ellipse 2052">
                <a:extLst>
                  <a:ext uri="{FF2B5EF4-FFF2-40B4-BE49-F238E27FC236}">
                    <a16:creationId xmlns:a16="http://schemas.microsoft.com/office/drawing/2014/main" id="{46106BEB-22D9-705B-3259-26EFB00A4DEE}"/>
                  </a:ext>
                </a:extLst>
              </p:cNvPr>
              <p:cNvSpPr/>
              <p:nvPr userDrawn="1"/>
            </p:nvSpPr>
            <p:spPr>
              <a:xfrm>
                <a:off x="938136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4" name="Ellipse 2053">
                <a:extLst>
                  <a:ext uri="{FF2B5EF4-FFF2-40B4-BE49-F238E27FC236}">
                    <a16:creationId xmlns:a16="http://schemas.microsoft.com/office/drawing/2014/main" id="{25E3CF75-F4AF-5F57-00E1-C2E09931EED6}"/>
                  </a:ext>
                </a:extLst>
              </p:cNvPr>
              <p:cNvSpPr/>
              <p:nvPr userDrawn="1"/>
            </p:nvSpPr>
            <p:spPr>
              <a:xfrm>
                <a:off x="955597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5" name="Ellipse 2054">
                <a:extLst>
                  <a:ext uri="{FF2B5EF4-FFF2-40B4-BE49-F238E27FC236}">
                    <a16:creationId xmlns:a16="http://schemas.microsoft.com/office/drawing/2014/main" id="{85A48453-16CE-BD0B-E24D-14AA98571ABF}"/>
                  </a:ext>
                </a:extLst>
              </p:cNvPr>
              <p:cNvSpPr/>
              <p:nvPr userDrawn="1"/>
            </p:nvSpPr>
            <p:spPr>
              <a:xfrm>
                <a:off x="973059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6" name="Ellipse 2055">
                <a:extLst>
                  <a:ext uri="{FF2B5EF4-FFF2-40B4-BE49-F238E27FC236}">
                    <a16:creationId xmlns:a16="http://schemas.microsoft.com/office/drawing/2014/main" id="{02D9773F-E8FA-7404-72A9-526EF77675C7}"/>
                  </a:ext>
                </a:extLst>
              </p:cNvPr>
              <p:cNvSpPr/>
              <p:nvPr userDrawn="1"/>
            </p:nvSpPr>
            <p:spPr>
              <a:xfrm>
                <a:off x="990520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7" name="Ellipse 2056">
                <a:extLst>
                  <a:ext uri="{FF2B5EF4-FFF2-40B4-BE49-F238E27FC236}">
                    <a16:creationId xmlns:a16="http://schemas.microsoft.com/office/drawing/2014/main" id="{67BA8D51-BA02-E9BF-AE56-D64A02602684}"/>
                  </a:ext>
                </a:extLst>
              </p:cNvPr>
              <p:cNvSpPr/>
              <p:nvPr userDrawn="1"/>
            </p:nvSpPr>
            <p:spPr>
              <a:xfrm>
                <a:off x="1007982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8" name="Ellipse 2057">
                <a:extLst>
                  <a:ext uri="{FF2B5EF4-FFF2-40B4-BE49-F238E27FC236}">
                    <a16:creationId xmlns:a16="http://schemas.microsoft.com/office/drawing/2014/main" id="{63E0329B-92A4-58CC-6331-8F0371DAE520}"/>
                  </a:ext>
                </a:extLst>
              </p:cNvPr>
              <p:cNvSpPr/>
              <p:nvPr userDrawn="1"/>
            </p:nvSpPr>
            <p:spPr>
              <a:xfrm>
                <a:off x="1025443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9" name="Ellipse 2058">
                <a:extLst>
                  <a:ext uri="{FF2B5EF4-FFF2-40B4-BE49-F238E27FC236}">
                    <a16:creationId xmlns:a16="http://schemas.microsoft.com/office/drawing/2014/main" id="{22D53B11-C97B-C4F2-01ED-D9A544A59A9E}"/>
                  </a:ext>
                </a:extLst>
              </p:cNvPr>
              <p:cNvSpPr/>
              <p:nvPr userDrawn="1"/>
            </p:nvSpPr>
            <p:spPr>
              <a:xfrm>
                <a:off x="1042905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0" name="Ellipse 2059">
                <a:extLst>
                  <a:ext uri="{FF2B5EF4-FFF2-40B4-BE49-F238E27FC236}">
                    <a16:creationId xmlns:a16="http://schemas.microsoft.com/office/drawing/2014/main" id="{7BF648E8-6C8D-6F6F-C481-13C7D12E75E8}"/>
                  </a:ext>
                </a:extLst>
              </p:cNvPr>
              <p:cNvSpPr/>
              <p:nvPr userDrawn="1"/>
            </p:nvSpPr>
            <p:spPr>
              <a:xfrm>
                <a:off x="1077828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1" name="Ellipse 2060">
                <a:extLst>
                  <a:ext uri="{FF2B5EF4-FFF2-40B4-BE49-F238E27FC236}">
                    <a16:creationId xmlns:a16="http://schemas.microsoft.com/office/drawing/2014/main" id="{48DA4729-A852-85EA-0FBA-BCD52F98F3C2}"/>
                  </a:ext>
                </a:extLst>
              </p:cNvPr>
              <p:cNvSpPr/>
              <p:nvPr userDrawn="1"/>
            </p:nvSpPr>
            <p:spPr>
              <a:xfrm>
                <a:off x="1095289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2" name="Ellipse 2061">
                <a:extLst>
                  <a:ext uri="{FF2B5EF4-FFF2-40B4-BE49-F238E27FC236}">
                    <a16:creationId xmlns:a16="http://schemas.microsoft.com/office/drawing/2014/main" id="{FCE3A780-580B-2468-3A28-BDE23181E109}"/>
                  </a:ext>
                </a:extLst>
              </p:cNvPr>
              <p:cNvSpPr/>
              <p:nvPr userDrawn="1"/>
            </p:nvSpPr>
            <p:spPr>
              <a:xfrm>
                <a:off x="1112751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3" name="Ellipse 2062">
                <a:extLst>
                  <a:ext uri="{FF2B5EF4-FFF2-40B4-BE49-F238E27FC236}">
                    <a16:creationId xmlns:a16="http://schemas.microsoft.com/office/drawing/2014/main" id="{CAD05329-B651-2319-9097-795AFFA79F92}"/>
                  </a:ext>
                </a:extLst>
              </p:cNvPr>
              <p:cNvSpPr/>
              <p:nvPr userDrawn="1"/>
            </p:nvSpPr>
            <p:spPr>
              <a:xfrm>
                <a:off x="1130212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4" name="Ellipse 2063">
                <a:extLst>
                  <a:ext uri="{FF2B5EF4-FFF2-40B4-BE49-F238E27FC236}">
                    <a16:creationId xmlns:a16="http://schemas.microsoft.com/office/drawing/2014/main" id="{420D0B68-64DA-2713-7D79-9B0F3FE09521}"/>
                  </a:ext>
                </a:extLst>
              </p:cNvPr>
              <p:cNvSpPr/>
              <p:nvPr userDrawn="1"/>
            </p:nvSpPr>
            <p:spPr>
              <a:xfrm>
                <a:off x="11476744"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5" name="Ellipse 2064">
                <a:extLst>
                  <a:ext uri="{FF2B5EF4-FFF2-40B4-BE49-F238E27FC236}">
                    <a16:creationId xmlns:a16="http://schemas.microsoft.com/office/drawing/2014/main" id="{0BC9276A-AEF1-A85A-9F2E-B6445DA4286A}"/>
                  </a:ext>
                </a:extLst>
              </p:cNvPr>
              <p:cNvSpPr/>
              <p:nvPr userDrawn="1"/>
            </p:nvSpPr>
            <p:spPr>
              <a:xfrm>
                <a:off x="1165135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6" name="Ellipse 2065">
                <a:extLst>
                  <a:ext uri="{FF2B5EF4-FFF2-40B4-BE49-F238E27FC236}">
                    <a16:creationId xmlns:a16="http://schemas.microsoft.com/office/drawing/2014/main" id="{CCAAABA5-60F6-8D65-871D-4C20437BE567}"/>
                  </a:ext>
                </a:extLst>
              </p:cNvPr>
              <p:cNvSpPr/>
              <p:nvPr userDrawn="1"/>
            </p:nvSpPr>
            <p:spPr>
              <a:xfrm>
                <a:off x="12000589" y="495172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7" name="Ellipse 2066">
                <a:extLst>
                  <a:ext uri="{FF2B5EF4-FFF2-40B4-BE49-F238E27FC236}">
                    <a16:creationId xmlns:a16="http://schemas.microsoft.com/office/drawing/2014/main" id="{1336FEEE-BA5E-5E02-CA6A-5BD84A7FCA84}"/>
                  </a:ext>
                </a:extLst>
              </p:cNvPr>
              <p:cNvSpPr/>
              <p:nvPr userDrawn="1"/>
            </p:nvSpPr>
            <p:spPr>
              <a:xfrm>
                <a:off x="798444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8" name="Ellipse 2067">
                <a:extLst>
                  <a:ext uri="{FF2B5EF4-FFF2-40B4-BE49-F238E27FC236}">
                    <a16:creationId xmlns:a16="http://schemas.microsoft.com/office/drawing/2014/main" id="{6139A4F1-E74A-B767-9445-0FAC3B6166F8}"/>
                  </a:ext>
                </a:extLst>
              </p:cNvPr>
              <p:cNvSpPr/>
              <p:nvPr userDrawn="1"/>
            </p:nvSpPr>
            <p:spPr>
              <a:xfrm>
                <a:off x="815888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9" name="Ellipse 2068">
                <a:extLst>
                  <a:ext uri="{FF2B5EF4-FFF2-40B4-BE49-F238E27FC236}">
                    <a16:creationId xmlns:a16="http://schemas.microsoft.com/office/drawing/2014/main" id="{15424645-7255-1400-A824-4169547E836C}"/>
                  </a:ext>
                </a:extLst>
              </p:cNvPr>
              <p:cNvSpPr/>
              <p:nvPr userDrawn="1"/>
            </p:nvSpPr>
            <p:spPr>
              <a:xfrm>
                <a:off x="833333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0" name="Ellipse 2069">
                <a:extLst>
                  <a:ext uri="{FF2B5EF4-FFF2-40B4-BE49-F238E27FC236}">
                    <a16:creationId xmlns:a16="http://schemas.microsoft.com/office/drawing/2014/main" id="{C1792823-F28A-3EA4-454B-48F08422355A}"/>
                  </a:ext>
                </a:extLst>
              </p:cNvPr>
              <p:cNvSpPr/>
              <p:nvPr userDrawn="1"/>
            </p:nvSpPr>
            <p:spPr>
              <a:xfrm>
                <a:off x="8507776"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1" name="Ellipse 2070">
                <a:extLst>
                  <a:ext uri="{FF2B5EF4-FFF2-40B4-BE49-F238E27FC236}">
                    <a16:creationId xmlns:a16="http://schemas.microsoft.com/office/drawing/2014/main" id="{2A112A76-1754-FDCC-B792-1BC42343CD94}"/>
                  </a:ext>
                </a:extLst>
              </p:cNvPr>
              <p:cNvSpPr/>
              <p:nvPr userDrawn="1"/>
            </p:nvSpPr>
            <p:spPr>
              <a:xfrm>
                <a:off x="8682220"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2" name="Ellipse 2071">
                <a:extLst>
                  <a:ext uri="{FF2B5EF4-FFF2-40B4-BE49-F238E27FC236}">
                    <a16:creationId xmlns:a16="http://schemas.microsoft.com/office/drawing/2014/main" id="{460FC4B7-1C1A-7024-D94B-4E3C4CE327A0}"/>
                  </a:ext>
                </a:extLst>
              </p:cNvPr>
              <p:cNvSpPr/>
              <p:nvPr userDrawn="1"/>
            </p:nvSpPr>
            <p:spPr>
              <a:xfrm>
                <a:off x="885666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3" name="Ellipse 2072">
                <a:extLst>
                  <a:ext uri="{FF2B5EF4-FFF2-40B4-BE49-F238E27FC236}">
                    <a16:creationId xmlns:a16="http://schemas.microsoft.com/office/drawing/2014/main" id="{9C34BA70-B2C7-5625-D337-91C52D66E090}"/>
                  </a:ext>
                </a:extLst>
              </p:cNvPr>
              <p:cNvSpPr/>
              <p:nvPr userDrawn="1"/>
            </p:nvSpPr>
            <p:spPr>
              <a:xfrm>
                <a:off x="903110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4" name="Ellipse 2073">
                <a:extLst>
                  <a:ext uri="{FF2B5EF4-FFF2-40B4-BE49-F238E27FC236}">
                    <a16:creationId xmlns:a16="http://schemas.microsoft.com/office/drawing/2014/main" id="{52B5A926-DD6A-9404-51D9-A92616204E6E}"/>
                  </a:ext>
                </a:extLst>
              </p:cNvPr>
              <p:cNvSpPr/>
              <p:nvPr userDrawn="1"/>
            </p:nvSpPr>
            <p:spPr>
              <a:xfrm>
                <a:off x="920555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5" name="Ellipse 2074">
                <a:extLst>
                  <a:ext uri="{FF2B5EF4-FFF2-40B4-BE49-F238E27FC236}">
                    <a16:creationId xmlns:a16="http://schemas.microsoft.com/office/drawing/2014/main" id="{78768B22-7C12-B46D-7FE5-6E8852AA40EF}"/>
                  </a:ext>
                </a:extLst>
              </p:cNvPr>
              <p:cNvSpPr/>
              <p:nvPr userDrawn="1"/>
            </p:nvSpPr>
            <p:spPr>
              <a:xfrm>
                <a:off x="9379996"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6" name="Ellipse 2075">
                <a:extLst>
                  <a:ext uri="{FF2B5EF4-FFF2-40B4-BE49-F238E27FC236}">
                    <a16:creationId xmlns:a16="http://schemas.microsoft.com/office/drawing/2014/main" id="{B6BF332C-CBAC-EF25-D041-0998B56C2F01}"/>
                  </a:ext>
                </a:extLst>
              </p:cNvPr>
              <p:cNvSpPr/>
              <p:nvPr userDrawn="1"/>
            </p:nvSpPr>
            <p:spPr>
              <a:xfrm>
                <a:off x="9554440"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7" name="Ellipse 2076">
                <a:extLst>
                  <a:ext uri="{FF2B5EF4-FFF2-40B4-BE49-F238E27FC236}">
                    <a16:creationId xmlns:a16="http://schemas.microsoft.com/office/drawing/2014/main" id="{EB766AEC-D525-7282-40D0-4CA46932439C}"/>
                  </a:ext>
                </a:extLst>
              </p:cNvPr>
              <p:cNvSpPr/>
              <p:nvPr userDrawn="1"/>
            </p:nvSpPr>
            <p:spPr>
              <a:xfrm>
                <a:off x="972888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8" name="Ellipse 2077">
                <a:extLst>
                  <a:ext uri="{FF2B5EF4-FFF2-40B4-BE49-F238E27FC236}">
                    <a16:creationId xmlns:a16="http://schemas.microsoft.com/office/drawing/2014/main" id="{C0A1ACEE-CA7B-B05F-B5D9-2A0CF95BBD6B}"/>
                  </a:ext>
                </a:extLst>
              </p:cNvPr>
              <p:cNvSpPr/>
              <p:nvPr userDrawn="1"/>
            </p:nvSpPr>
            <p:spPr>
              <a:xfrm>
                <a:off x="990332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9" name="Ellipse 2078">
                <a:extLst>
                  <a:ext uri="{FF2B5EF4-FFF2-40B4-BE49-F238E27FC236}">
                    <a16:creationId xmlns:a16="http://schemas.microsoft.com/office/drawing/2014/main" id="{5A16BC7D-F2E2-C76D-A16A-AE8FB44F6398}"/>
                  </a:ext>
                </a:extLst>
              </p:cNvPr>
              <p:cNvSpPr/>
              <p:nvPr userDrawn="1"/>
            </p:nvSpPr>
            <p:spPr>
              <a:xfrm>
                <a:off x="1007777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0" name="Ellipse 2079">
                <a:extLst>
                  <a:ext uri="{FF2B5EF4-FFF2-40B4-BE49-F238E27FC236}">
                    <a16:creationId xmlns:a16="http://schemas.microsoft.com/office/drawing/2014/main" id="{17B5E223-924B-F358-70B3-9BD3E8549A2B}"/>
                  </a:ext>
                </a:extLst>
              </p:cNvPr>
              <p:cNvSpPr/>
              <p:nvPr userDrawn="1"/>
            </p:nvSpPr>
            <p:spPr>
              <a:xfrm>
                <a:off x="10252216"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1" name="Ellipse 2080">
                <a:extLst>
                  <a:ext uri="{FF2B5EF4-FFF2-40B4-BE49-F238E27FC236}">
                    <a16:creationId xmlns:a16="http://schemas.microsoft.com/office/drawing/2014/main" id="{02D21ED4-FC66-F2E9-C0D5-0EBD63EFE00F}"/>
                  </a:ext>
                </a:extLst>
              </p:cNvPr>
              <p:cNvSpPr/>
              <p:nvPr userDrawn="1"/>
            </p:nvSpPr>
            <p:spPr>
              <a:xfrm>
                <a:off x="10426660"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2" name="Ellipse 2081">
                <a:extLst>
                  <a:ext uri="{FF2B5EF4-FFF2-40B4-BE49-F238E27FC236}">
                    <a16:creationId xmlns:a16="http://schemas.microsoft.com/office/drawing/2014/main" id="{DC54B098-B784-8942-5C9E-878AA3FA75EE}"/>
                  </a:ext>
                </a:extLst>
              </p:cNvPr>
              <p:cNvSpPr/>
              <p:nvPr userDrawn="1"/>
            </p:nvSpPr>
            <p:spPr>
              <a:xfrm>
                <a:off x="1060110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3" name="Ellipse 2082">
                <a:extLst>
                  <a:ext uri="{FF2B5EF4-FFF2-40B4-BE49-F238E27FC236}">
                    <a16:creationId xmlns:a16="http://schemas.microsoft.com/office/drawing/2014/main" id="{7E43D899-6A89-7DE7-CCBD-0542D0137432}"/>
                  </a:ext>
                </a:extLst>
              </p:cNvPr>
              <p:cNvSpPr/>
              <p:nvPr userDrawn="1"/>
            </p:nvSpPr>
            <p:spPr>
              <a:xfrm>
                <a:off x="1077554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4" name="Ellipse 2083">
                <a:extLst>
                  <a:ext uri="{FF2B5EF4-FFF2-40B4-BE49-F238E27FC236}">
                    <a16:creationId xmlns:a16="http://schemas.microsoft.com/office/drawing/2014/main" id="{17B0DB12-59EC-8930-4204-30BC29AEA253}"/>
                  </a:ext>
                </a:extLst>
              </p:cNvPr>
              <p:cNvSpPr/>
              <p:nvPr userDrawn="1"/>
            </p:nvSpPr>
            <p:spPr>
              <a:xfrm>
                <a:off x="1094999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5" name="Ellipse 2084">
                <a:extLst>
                  <a:ext uri="{FF2B5EF4-FFF2-40B4-BE49-F238E27FC236}">
                    <a16:creationId xmlns:a16="http://schemas.microsoft.com/office/drawing/2014/main" id="{25819083-DD0D-5A09-2837-A5AEC9D49054}"/>
                  </a:ext>
                </a:extLst>
              </p:cNvPr>
              <p:cNvSpPr/>
              <p:nvPr userDrawn="1"/>
            </p:nvSpPr>
            <p:spPr>
              <a:xfrm>
                <a:off x="11298880"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6" name="Ellipse 2085">
                <a:extLst>
                  <a:ext uri="{FF2B5EF4-FFF2-40B4-BE49-F238E27FC236}">
                    <a16:creationId xmlns:a16="http://schemas.microsoft.com/office/drawing/2014/main" id="{CF78DB0A-89B2-70EA-7643-DA260D7D4BD6}"/>
                  </a:ext>
                </a:extLst>
              </p:cNvPr>
              <p:cNvSpPr/>
              <p:nvPr userDrawn="1"/>
            </p:nvSpPr>
            <p:spPr>
              <a:xfrm>
                <a:off x="11473324"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7" name="Ellipse 2086">
                <a:extLst>
                  <a:ext uri="{FF2B5EF4-FFF2-40B4-BE49-F238E27FC236}">
                    <a16:creationId xmlns:a16="http://schemas.microsoft.com/office/drawing/2014/main" id="{DBB66285-4834-46CA-9A60-EEEE8EEB8F83}"/>
                  </a:ext>
                </a:extLst>
              </p:cNvPr>
              <p:cNvSpPr/>
              <p:nvPr userDrawn="1"/>
            </p:nvSpPr>
            <p:spPr>
              <a:xfrm>
                <a:off x="11647768"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8" name="Ellipse 2087">
                <a:extLst>
                  <a:ext uri="{FF2B5EF4-FFF2-40B4-BE49-F238E27FC236}">
                    <a16:creationId xmlns:a16="http://schemas.microsoft.com/office/drawing/2014/main" id="{993302FA-160A-E0B0-7AAF-859634A48F4C}"/>
                  </a:ext>
                </a:extLst>
              </p:cNvPr>
              <p:cNvSpPr/>
              <p:nvPr userDrawn="1"/>
            </p:nvSpPr>
            <p:spPr>
              <a:xfrm>
                <a:off x="11822212"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9" name="Ellipse 2088">
                <a:extLst>
                  <a:ext uri="{FF2B5EF4-FFF2-40B4-BE49-F238E27FC236}">
                    <a16:creationId xmlns:a16="http://schemas.microsoft.com/office/drawing/2014/main" id="{B0DF16A3-A5EB-B304-E714-DFD71076347B}"/>
                  </a:ext>
                </a:extLst>
              </p:cNvPr>
              <p:cNvSpPr/>
              <p:nvPr userDrawn="1"/>
            </p:nvSpPr>
            <p:spPr>
              <a:xfrm>
                <a:off x="11996665" y="5123569"/>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0" name="Ellipse 2089">
                <a:extLst>
                  <a:ext uri="{FF2B5EF4-FFF2-40B4-BE49-F238E27FC236}">
                    <a16:creationId xmlns:a16="http://schemas.microsoft.com/office/drawing/2014/main" id="{58C7375F-F29B-AB87-40A7-01F0277FD390}"/>
                  </a:ext>
                </a:extLst>
              </p:cNvPr>
              <p:cNvSpPr/>
              <p:nvPr userDrawn="1"/>
            </p:nvSpPr>
            <p:spPr>
              <a:xfrm>
                <a:off x="815905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1" name="Ellipse 2090">
                <a:extLst>
                  <a:ext uri="{FF2B5EF4-FFF2-40B4-BE49-F238E27FC236}">
                    <a16:creationId xmlns:a16="http://schemas.microsoft.com/office/drawing/2014/main" id="{C9D833E2-833F-B8A0-3FFA-7FA42032F311}"/>
                  </a:ext>
                </a:extLst>
              </p:cNvPr>
              <p:cNvSpPr/>
              <p:nvPr userDrawn="1"/>
            </p:nvSpPr>
            <p:spPr>
              <a:xfrm>
                <a:off x="833367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2" name="Ellipse 2091">
                <a:extLst>
                  <a:ext uri="{FF2B5EF4-FFF2-40B4-BE49-F238E27FC236}">
                    <a16:creationId xmlns:a16="http://schemas.microsoft.com/office/drawing/2014/main" id="{29BB6114-0263-3D3F-1105-B0C76C3B2C98}"/>
                  </a:ext>
                </a:extLst>
              </p:cNvPr>
              <p:cNvSpPr/>
              <p:nvPr userDrawn="1"/>
            </p:nvSpPr>
            <p:spPr>
              <a:xfrm>
                <a:off x="850828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3" name="Ellipse 2092">
                <a:extLst>
                  <a:ext uri="{FF2B5EF4-FFF2-40B4-BE49-F238E27FC236}">
                    <a16:creationId xmlns:a16="http://schemas.microsoft.com/office/drawing/2014/main" id="{22F59044-0FB3-1C63-96E8-36663CD6AC3D}"/>
                  </a:ext>
                </a:extLst>
              </p:cNvPr>
              <p:cNvSpPr/>
              <p:nvPr userDrawn="1"/>
            </p:nvSpPr>
            <p:spPr>
              <a:xfrm>
                <a:off x="868290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4" name="Ellipse 2093">
                <a:extLst>
                  <a:ext uri="{FF2B5EF4-FFF2-40B4-BE49-F238E27FC236}">
                    <a16:creationId xmlns:a16="http://schemas.microsoft.com/office/drawing/2014/main" id="{00E261F0-CCD7-0E69-9D04-661DE2509912}"/>
                  </a:ext>
                </a:extLst>
              </p:cNvPr>
              <p:cNvSpPr/>
              <p:nvPr userDrawn="1"/>
            </p:nvSpPr>
            <p:spPr>
              <a:xfrm>
                <a:off x="885751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5" name="Ellipse 2094">
                <a:extLst>
                  <a:ext uri="{FF2B5EF4-FFF2-40B4-BE49-F238E27FC236}">
                    <a16:creationId xmlns:a16="http://schemas.microsoft.com/office/drawing/2014/main" id="{184A4921-C643-EEC0-1F8B-B0188BFBF47E}"/>
                  </a:ext>
                </a:extLst>
              </p:cNvPr>
              <p:cNvSpPr/>
              <p:nvPr userDrawn="1"/>
            </p:nvSpPr>
            <p:spPr>
              <a:xfrm>
                <a:off x="903213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6" name="Ellipse 2095">
                <a:extLst>
                  <a:ext uri="{FF2B5EF4-FFF2-40B4-BE49-F238E27FC236}">
                    <a16:creationId xmlns:a16="http://schemas.microsoft.com/office/drawing/2014/main" id="{6CD9BC29-8F3C-7DD3-D330-2FF49A0654AA}"/>
                  </a:ext>
                </a:extLst>
              </p:cNvPr>
              <p:cNvSpPr/>
              <p:nvPr userDrawn="1"/>
            </p:nvSpPr>
            <p:spPr>
              <a:xfrm>
                <a:off x="920674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7" name="Ellipse 2096">
                <a:extLst>
                  <a:ext uri="{FF2B5EF4-FFF2-40B4-BE49-F238E27FC236}">
                    <a16:creationId xmlns:a16="http://schemas.microsoft.com/office/drawing/2014/main" id="{6915BD18-2D8C-1A54-5C8D-167AE6B49872}"/>
                  </a:ext>
                </a:extLst>
              </p:cNvPr>
              <p:cNvSpPr/>
              <p:nvPr userDrawn="1"/>
            </p:nvSpPr>
            <p:spPr>
              <a:xfrm>
                <a:off x="955597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8" name="Ellipse 2097">
                <a:extLst>
                  <a:ext uri="{FF2B5EF4-FFF2-40B4-BE49-F238E27FC236}">
                    <a16:creationId xmlns:a16="http://schemas.microsoft.com/office/drawing/2014/main" id="{E55FDBCE-579E-683C-2833-7413AD555B8B}"/>
                  </a:ext>
                </a:extLst>
              </p:cNvPr>
              <p:cNvSpPr/>
              <p:nvPr userDrawn="1"/>
            </p:nvSpPr>
            <p:spPr>
              <a:xfrm>
                <a:off x="973059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9" name="Ellipse 2098">
                <a:extLst>
                  <a:ext uri="{FF2B5EF4-FFF2-40B4-BE49-F238E27FC236}">
                    <a16:creationId xmlns:a16="http://schemas.microsoft.com/office/drawing/2014/main" id="{927C86AB-FFE0-4031-1BE6-C34076346458}"/>
                  </a:ext>
                </a:extLst>
              </p:cNvPr>
              <p:cNvSpPr/>
              <p:nvPr userDrawn="1"/>
            </p:nvSpPr>
            <p:spPr>
              <a:xfrm>
                <a:off x="990520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0" name="Ellipse 2099">
                <a:extLst>
                  <a:ext uri="{FF2B5EF4-FFF2-40B4-BE49-F238E27FC236}">
                    <a16:creationId xmlns:a16="http://schemas.microsoft.com/office/drawing/2014/main" id="{9888B348-B9BE-BA17-792E-01E39D598397}"/>
                  </a:ext>
                </a:extLst>
              </p:cNvPr>
              <p:cNvSpPr/>
              <p:nvPr userDrawn="1"/>
            </p:nvSpPr>
            <p:spPr>
              <a:xfrm>
                <a:off x="1007982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1" name="Ellipse 2100">
                <a:extLst>
                  <a:ext uri="{FF2B5EF4-FFF2-40B4-BE49-F238E27FC236}">
                    <a16:creationId xmlns:a16="http://schemas.microsoft.com/office/drawing/2014/main" id="{AC902747-892C-4B0C-D737-1EE1136C74D9}"/>
                  </a:ext>
                </a:extLst>
              </p:cNvPr>
              <p:cNvSpPr/>
              <p:nvPr userDrawn="1"/>
            </p:nvSpPr>
            <p:spPr>
              <a:xfrm>
                <a:off x="1025443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2" name="Ellipse 2101">
                <a:extLst>
                  <a:ext uri="{FF2B5EF4-FFF2-40B4-BE49-F238E27FC236}">
                    <a16:creationId xmlns:a16="http://schemas.microsoft.com/office/drawing/2014/main" id="{88A6B625-7C84-C04A-5DDD-616A0C633CDD}"/>
                  </a:ext>
                </a:extLst>
              </p:cNvPr>
              <p:cNvSpPr/>
              <p:nvPr userDrawn="1"/>
            </p:nvSpPr>
            <p:spPr>
              <a:xfrm>
                <a:off x="1042905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3" name="Ellipse 2102">
                <a:extLst>
                  <a:ext uri="{FF2B5EF4-FFF2-40B4-BE49-F238E27FC236}">
                    <a16:creationId xmlns:a16="http://schemas.microsoft.com/office/drawing/2014/main" id="{9462B2E9-3D86-7E37-08F8-241E23D082E0}"/>
                  </a:ext>
                </a:extLst>
              </p:cNvPr>
              <p:cNvSpPr/>
              <p:nvPr userDrawn="1"/>
            </p:nvSpPr>
            <p:spPr>
              <a:xfrm>
                <a:off x="1060366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4" name="Ellipse 2103">
                <a:extLst>
                  <a:ext uri="{FF2B5EF4-FFF2-40B4-BE49-F238E27FC236}">
                    <a16:creationId xmlns:a16="http://schemas.microsoft.com/office/drawing/2014/main" id="{4895B4EF-CF0B-6C64-9CAB-1A4F1EE1F167}"/>
                  </a:ext>
                </a:extLst>
              </p:cNvPr>
              <p:cNvSpPr/>
              <p:nvPr userDrawn="1"/>
            </p:nvSpPr>
            <p:spPr>
              <a:xfrm>
                <a:off x="1077828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5" name="Ellipse 2104">
                <a:extLst>
                  <a:ext uri="{FF2B5EF4-FFF2-40B4-BE49-F238E27FC236}">
                    <a16:creationId xmlns:a16="http://schemas.microsoft.com/office/drawing/2014/main" id="{426C4015-FE93-BBD4-BB98-75AB86C42BCC}"/>
                  </a:ext>
                </a:extLst>
              </p:cNvPr>
              <p:cNvSpPr/>
              <p:nvPr userDrawn="1"/>
            </p:nvSpPr>
            <p:spPr>
              <a:xfrm>
                <a:off x="1095289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6" name="Ellipse 2105">
                <a:extLst>
                  <a:ext uri="{FF2B5EF4-FFF2-40B4-BE49-F238E27FC236}">
                    <a16:creationId xmlns:a16="http://schemas.microsoft.com/office/drawing/2014/main" id="{BD6DB87A-B0CB-83CA-F3E8-25B97600D644}"/>
                  </a:ext>
                </a:extLst>
              </p:cNvPr>
              <p:cNvSpPr/>
              <p:nvPr userDrawn="1"/>
            </p:nvSpPr>
            <p:spPr>
              <a:xfrm>
                <a:off x="1112751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7" name="Ellipse 2106">
                <a:extLst>
                  <a:ext uri="{FF2B5EF4-FFF2-40B4-BE49-F238E27FC236}">
                    <a16:creationId xmlns:a16="http://schemas.microsoft.com/office/drawing/2014/main" id="{C8E4728E-A808-B44D-EF23-709514FAACDB}"/>
                  </a:ext>
                </a:extLst>
              </p:cNvPr>
              <p:cNvSpPr/>
              <p:nvPr userDrawn="1"/>
            </p:nvSpPr>
            <p:spPr>
              <a:xfrm>
                <a:off x="1147674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8" name="Ellipse 2107">
                <a:extLst>
                  <a:ext uri="{FF2B5EF4-FFF2-40B4-BE49-F238E27FC236}">
                    <a16:creationId xmlns:a16="http://schemas.microsoft.com/office/drawing/2014/main" id="{F84DFC99-15E9-A9BB-1117-A14194180024}"/>
                  </a:ext>
                </a:extLst>
              </p:cNvPr>
              <p:cNvSpPr/>
              <p:nvPr userDrawn="1"/>
            </p:nvSpPr>
            <p:spPr>
              <a:xfrm>
                <a:off x="11825974"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9" name="Ellipse 2108">
                <a:extLst>
                  <a:ext uri="{FF2B5EF4-FFF2-40B4-BE49-F238E27FC236}">
                    <a16:creationId xmlns:a16="http://schemas.microsoft.com/office/drawing/2014/main" id="{14FA2812-2A29-164B-FA64-0907371F5911}"/>
                  </a:ext>
                </a:extLst>
              </p:cNvPr>
              <p:cNvSpPr/>
              <p:nvPr userDrawn="1"/>
            </p:nvSpPr>
            <p:spPr>
              <a:xfrm>
                <a:off x="12000589" y="5295418"/>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0" name="Ellipse 2109">
                <a:extLst>
                  <a:ext uri="{FF2B5EF4-FFF2-40B4-BE49-F238E27FC236}">
                    <a16:creationId xmlns:a16="http://schemas.microsoft.com/office/drawing/2014/main" id="{F5803C1E-8BF1-CEB2-9F37-5EE2ACA6A063}"/>
                  </a:ext>
                </a:extLst>
              </p:cNvPr>
              <p:cNvSpPr/>
              <p:nvPr userDrawn="1"/>
            </p:nvSpPr>
            <p:spPr>
              <a:xfrm>
                <a:off x="7984444"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1" name="Ellipse 2110">
                <a:extLst>
                  <a:ext uri="{FF2B5EF4-FFF2-40B4-BE49-F238E27FC236}">
                    <a16:creationId xmlns:a16="http://schemas.microsoft.com/office/drawing/2014/main" id="{B1421C15-423C-D7DE-502F-CC8A02A0A7F0}"/>
                  </a:ext>
                </a:extLst>
              </p:cNvPr>
              <p:cNvSpPr/>
              <p:nvPr userDrawn="1"/>
            </p:nvSpPr>
            <p:spPr>
              <a:xfrm>
                <a:off x="815888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2" name="Ellipse 2111">
                <a:extLst>
                  <a:ext uri="{FF2B5EF4-FFF2-40B4-BE49-F238E27FC236}">
                    <a16:creationId xmlns:a16="http://schemas.microsoft.com/office/drawing/2014/main" id="{B413836E-38A6-2ED4-5EA8-4377BE2050A6}"/>
                  </a:ext>
                </a:extLst>
              </p:cNvPr>
              <p:cNvSpPr/>
              <p:nvPr userDrawn="1"/>
            </p:nvSpPr>
            <p:spPr>
              <a:xfrm>
                <a:off x="833333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3" name="Ellipse 2112">
                <a:extLst>
                  <a:ext uri="{FF2B5EF4-FFF2-40B4-BE49-F238E27FC236}">
                    <a16:creationId xmlns:a16="http://schemas.microsoft.com/office/drawing/2014/main" id="{42BA90E6-3F69-0EFE-0E04-42F2B79872A1}"/>
                  </a:ext>
                </a:extLst>
              </p:cNvPr>
              <p:cNvSpPr/>
              <p:nvPr userDrawn="1"/>
            </p:nvSpPr>
            <p:spPr>
              <a:xfrm>
                <a:off x="8507776"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4" name="Ellipse 2113">
                <a:extLst>
                  <a:ext uri="{FF2B5EF4-FFF2-40B4-BE49-F238E27FC236}">
                    <a16:creationId xmlns:a16="http://schemas.microsoft.com/office/drawing/2014/main" id="{6F76BC04-5E08-E783-6A03-9DEC4DD4B0EA}"/>
                  </a:ext>
                </a:extLst>
              </p:cNvPr>
              <p:cNvSpPr/>
              <p:nvPr userDrawn="1"/>
            </p:nvSpPr>
            <p:spPr>
              <a:xfrm>
                <a:off x="8856664"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5" name="Ellipse 2114">
                <a:extLst>
                  <a:ext uri="{FF2B5EF4-FFF2-40B4-BE49-F238E27FC236}">
                    <a16:creationId xmlns:a16="http://schemas.microsoft.com/office/drawing/2014/main" id="{1897C537-293F-EA31-00B1-F61CC6F1C67B}"/>
                  </a:ext>
                </a:extLst>
              </p:cNvPr>
              <p:cNvSpPr/>
              <p:nvPr userDrawn="1"/>
            </p:nvSpPr>
            <p:spPr>
              <a:xfrm>
                <a:off x="903110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6" name="Ellipse 2115">
                <a:extLst>
                  <a:ext uri="{FF2B5EF4-FFF2-40B4-BE49-F238E27FC236}">
                    <a16:creationId xmlns:a16="http://schemas.microsoft.com/office/drawing/2014/main" id="{21297B41-D252-E513-67A0-36FC1274CB66}"/>
                  </a:ext>
                </a:extLst>
              </p:cNvPr>
              <p:cNvSpPr/>
              <p:nvPr userDrawn="1"/>
            </p:nvSpPr>
            <p:spPr>
              <a:xfrm>
                <a:off x="920555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7" name="Ellipse 2116">
                <a:extLst>
                  <a:ext uri="{FF2B5EF4-FFF2-40B4-BE49-F238E27FC236}">
                    <a16:creationId xmlns:a16="http://schemas.microsoft.com/office/drawing/2014/main" id="{F9925DB7-99AC-A5E1-B36E-838E3186F16C}"/>
                  </a:ext>
                </a:extLst>
              </p:cNvPr>
              <p:cNvSpPr/>
              <p:nvPr userDrawn="1"/>
            </p:nvSpPr>
            <p:spPr>
              <a:xfrm>
                <a:off x="9379996"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8" name="Ellipse 2117">
                <a:extLst>
                  <a:ext uri="{FF2B5EF4-FFF2-40B4-BE49-F238E27FC236}">
                    <a16:creationId xmlns:a16="http://schemas.microsoft.com/office/drawing/2014/main" id="{51766276-A3EE-0CDF-570E-26096054AAF6}"/>
                  </a:ext>
                </a:extLst>
              </p:cNvPr>
              <p:cNvSpPr/>
              <p:nvPr userDrawn="1"/>
            </p:nvSpPr>
            <p:spPr>
              <a:xfrm>
                <a:off x="9554440"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9" name="Ellipse 2118">
                <a:extLst>
                  <a:ext uri="{FF2B5EF4-FFF2-40B4-BE49-F238E27FC236}">
                    <a16:creationId xmlns:a16="http://schemas.microsoft.com/office/drawing/2014/main" id="{DCDE1D6E-0C9E-CB09-0E2A-F6D03ACDEC2B}"/>
                  </a:ext>
                </a:extLst>
              </p:cNvPr>
              <p:cNvSpPr/>
              <p:nvPr userDrawn="1"/>
            </p:nvSpPr>
            <p:spPr>
              <a:xfrm>
                <a:off x="990332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0" name="Ellipse 2119">
                <a:extLst>
                  <a:ext uri="{FF2B5EF4-FFF2-40B4-BE49-F238E27FC236}">
                    <a16:creationId xmlns:a16="http://schemas.microsoft.com/office/drawing/2014/main" id="{E6D073F2-911B-7B29-08DE-6C65BC352F40}"/>
                  </a:ext>
                </a:extLst>
              </p:cNvPr>
              <p:cNvSpPr/>
              <p:nvPr userDrawn="1"/>
            </p:nvSpPr>
            <p:spPr>
              <a:xfrm>
                <a:off x="1007777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1" name="Ellipse 2120">
                <a:extLst>
                  <a:ext uri="{FF2B5EF4-FFF2-40B4-BE49-F238E27FC236}">
                    <a16:creationId xmlns:a16="http://schemas.microsoft.com/office/drawing/2014/main" id="{750A689D-A878-99A8-D2F8-2313769B5856}"/>
                  </a:ext>
                </a:extLst>
              </p:cNvPr>
              <p:cNvSpPr/>
              <p:nvPr userDrawn="1"/>
            </p:nvSpPr>
            <p:spPr>
              <a:xfrm>
                <a:off x="10426660"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2" name="Ellipse 2121">
                <a:extLst>
                  <a:ext uri="{FF2B5EF4-FFF2-40B4-BE49-F238E27FC236}">
                    <a16:creationId xmlns:a16="http://schemas.microsoft.com/office/drawing/2014/main" id="{FC6E7BAE-14E4-F492-1511-E540F26C0FCA}"/>
                  </a:ext>
                </a:extLst>
              </p:cNvPr>
              <p:cNvSpPr/>
              <p:nvPr userDrawn="1"/>
            </p:nvSpPr>
            <p:spPr>
              <a:xfrm>
                <a:off x="1077554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3" name="Ellipse 2122">
                <a:extLst>
                  <a:ext uri="{FF2B5EF4-FFF2-40B4-BE49-F238E27FC236}">
                    <a16:creationId xmlns:a16="http://schemas.microsoft.com/office/drawing/2014/main" id="{7DE63199-BB26-21A9-4848-16A76EDF6986}"/>
                  </a:ext>
                </a:extLst>
              </p:cNvPr>
              <p:cNvSpPr/>
              <p:nvPr userDrawn="1"/>
            </p:nvSpPr>
            <p:spPr>
              <a:xfrm>
                <a:off x="1094999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4" name="Ellipse 2123">
                <a:extLst>
                  <a:ext uri="{FF2B5EF4-FFF2-40B4-BE49-F238E27FC236}">
                    <a16:creationId xmlns:a16="http://schemas.microsoft.com/office/drawing/2014/main" id="{BC782129-5A90-DCE2-011D-489050390FE4}"/>
                  </a:ext>
                </a:extLst>
              </p:cNvPr>
              <p:cNvSpPr/>
              <p:nvPr userDrawn="1"/>
            </p:nvSpPr>
            <p:spPr>
              <a:xfrm>
                <a:off x="11127514"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5" name="Ellipse 2124">
                <a:extLst>
                  <a:ext uri="{FF2B5EF4-FFF2-40B4-BE49-F238E27FC236}">
                    <a16:creationId xmlns:a16="http://schemas.microsoft.com/office/drawing/2014/main" id="{524CED7C-733E-DD8A-E5B2-6A47F2867D8D}"/>
                  </a:ext>
                </a:extLst>
              </p:cNvPr>
              <p:cNvSpPr/>
              <p:nvPr userDrawn="1"/>
            </p:nvSpPr>
            <p:spPr>
              <a:xfrm>
                <a:off x="11298880"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6" name="Ellipse 2125">
                <a:extLst>
                  <a:ext uri="{FF2B5EF4-FFF2-40B4-BE49-F238E27FC236}">
                    <a16:creationId xmlns:a16="http://schemas.microsoft.com/office/drawing/2014/main" id="{0D451B9A-6A4E-0160-18E7-B8386313B13F}"/>
                  </a:ext>
                </a:extLst>
              </p:cNvPr>
              <p:cNvSpPr/>
              <p:nvPr userDrawn="1"/>
            </p:nvSpPr>
            <p:spPr>
              <a:xfrm>
                <a:off x="11473324"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7" name="Ellipse 2126">
                <a:extLst>
                  <a:ext uri="{FF2B5EF4-FFF2-40B4-BE49-F238E27FC236}">
                    <a16:creationId xmlns:a16="http://schemas.microsoft.com/office/drawing/2014/main" id="{FC8AADC6-E139-8915-36A9-B3CBA1193043}"/>
                  </a:ext>
                </a:extLst>
              </p:cNvPr>
              <p:cNvSpPr/>
              <p:nvPr userDrawn="1"/>
            </p:nvSpPr>
            <p:spPr>
              <a:xfrm>
                <a:off x="11647768"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8" name="Ellipse 2127">
                <a:extLst>
                  <a:ext uri="{FF2B5EF4-FFF2-40B4-BE49-F238E27FC236}">
                    <a16:creationId xmlns:a16="http://schemas.microsoft.com/office/drawing/2014/main" id="{EAC2B498-5582-685F-B7AD-CF4D77E89B6F}"/>
                  </a:ext>
                </a:extLst>
              </p:cNvPr>
              <p:cNvSpPr/>
              <p:nvPr userDrawn="1"/>
            </p:nvSpPr>
            <p:spPr>
              <a:xfrm>
                <a:off x="11822212"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9" name="Ellipse 2128">
                <a:extLst>
                  <a:ext uri="{FF2B5EF4-FFF2-40B4-BE49-F238E27FC236}">
                    <a16:creationId xmlns:a16="http://schemas.microsoft.com/office/drawing/2014/main" id="{3C5835DB-0646-060A-FEB6-5E600F2D3980}"/>
                  </a:ext>
                </a:extLst>
              </p:cNvPr>
              <p:cNvSpPr/>
              <p:nvPr userDrawn="1"/>
            </p:nvSpPr>
            <p:spPr>
              <a:xfrm>
                <a:off x="11996665" y="5467267"/>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0" name="Ellipse 2129">
                <a:extLst>
                  <a:ext uri="{FF2B5EF4-FFF2-40B4-BE49-F238E27FC236}">
                    <a16:creationId xmlns:a16="http://schemas.microsoft.com/office/drawing/2014/main" id="{AD36F334-5C08-4E38-CBB7-01235218F7A8}"/>
                  </a:ext>
                </a:extLst>
              </p:cNvPr>
              <p:cNvSpPr/>
              <p:nvPr userDrawn="1"/>
            </p:nvSpPr>
            <p:spPr>
              <a:xfrm>
                <a:off x="815905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1" name="Ellipse 2130">
                <a:extLst>
                  <a:ext uri="{FF2B5EF4-FFF2-40B4-BE49-F238E27FC236}">
                    <a16:creationId xmlns:a16="http://schemas.microsoft.com/office/drawing/2014/main" id="{DDA94C3A-DB69-046C-D667-255F3A0B0997}"/>
                  </a:ext>
                </a:extLst>
              </p:cNvPr>
              <p:cNvSpPr/>
              <p:nvPr userDrawn="1"/>
            </p:nvSpPr>
            <p:spPr>
              <a:xfrm>
                <a:off x="833367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2" name="Ellipse 2131">
                <a:extLst>
                  <a:ext uri="{FF2B5EF4-FFF2-40B4-BE49-F238E27FC236}">
                    <a16:creationId xmlns:a16="http://schemas.microsoft.com/office/drawing/2014/main" id="{1852FD3A-CA84-170D-4A5D-3BB430AD804F}"/>
                  </a:ext>
                </a:extLst>
              </p:cNvPr>
              <p:cNvSpPr/>
              <p:nvPr userDrawn="1"/>
            </p:nvSpPr>
            <p:spPr>
              <a:xfrm>
                <a:off x="850828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3" name="Ellipse 2132">
                <a:extLst>
                  <a:ext uri="{FF2B5EF4-FFF2-40B4-BE49-F238E27FC236}">
                    <a16:creationId xmlns:a16="http://schemas.microsoft.com/office/drawing/2014/main" id="{8F46E5C5-0643-78D7-ED7B-31E0CC8BCCA9}"/>
                  </a:ext>
                </a:extLst>
              </p:cNvPr>
              <p:cNvSpPr/>
              <p:nvPr userDrawn="1"/>
            </p:nvSpPr>
            <p:spPr>
              <a:xfrm>
                <a:off x="868290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4" name="Ellipse 2133">
                <a:extLst>
                  <a:ext uri="{FF2B5EF4-FFF2-40B4-BE49-F238E27FC236}">
                    <a16:creationId xmlns:a16="http://schemas.microsoft.com/office/drawing/2014/main" id="{1D869FCB-C42A-2081-001D-5F0000525ACB}"/>
                  </a:ext>
                </a:extLst>
              </p:cNvPr>
              <p:cNvSpPr/>
              <p:nvPr userDrawn="1"/>
            </p:nvSpPr>
            <p:spPr>
              <a:xfrm>
                <a:off x="885751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5" name="Ellipse 2134">
                <a:extLst>
                  <a:ext uri="{FF2B5EF4-FFF2-40B4-BE49-F238E27FC236}">
                    <a16:creationId xmlns:a16="http://schemas.microsoft.com/office/drawing/2014/main" id="{E318EEDE-A4EE-99F6-F827-AE66B1645CA6}"/>
                  </a:ext>
                </a:extLst>
              </p:cNvPr>
              <p:cNvSpPr/>
              <p:nvPr userDrawn="1"/>
            </p:nvSpPr>
            <p:spPr>
              <a:xfrm>
                <a:off x="903213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6" name="Ellipse 2135">
                <a:extLst>
                  <a:ext uri="{FF2B5EF4-FFF2-40B4-BE49-F238E27FC236}">
                    <a16:creationId xmlns:a16="http://schemas.microsoft.com/office/drawing/2014/main" id="{55C514BA-4E72-0FDA-DB9D-5BE6F5685794}"/>
                  </a:ext>
                </a:extLst>
              </p:cNvPr>
              <p:cNvSpPr/>
              <p:nvPr userDrawn="1"/>
            </p:nvSpPr>
            <p:spPr>
              <a:xfrm>
                <a:off x="920674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7" name="Ellipse 2136">
                <a:extLst>
                  <a:ext uri="{FF2B5EF4-FFF2-40B4-BE49-F238E27FC236}">
                    <a16:creationId xmlns:a16="http://schemas.microsoft.com/office/drawing/2014/main" id="{B33FCC37-A0AF-EAA4-D2CF-795E98D1A5E8}"/>
                  </a:ext>
                </a:extLst>
              </p:cNvPr>
              <p:cNvSpPr/>
              <p:nvPr userDrawn="1"/>
            </p:nvSpPr>
            <p:spPr>
              <a:xfrm>
                <a:off x="938136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8" name="Ellipse 2137">
                <a:extLst>
                  <a:ext uri="{FF2B5EF4-FFF2-40B4-BE49-F238E27FC236}">
                    <a16:creationId xmlns:a16="http://schemas.microsoft.com/office/drawing/2014/main" id="{47AAF91B-6788-AADB-C4AB-15CC6E8DA83B}"/>
                  </a:ext>
                </a:extLst>
              </p:cNvPr>
              <p:cNvSpPr/>
              <p:nvPr userDrawn="1"/>
            </p:nvSpPr>
            <p:spPr>
              <a:xfrm>
                <a:off x="973059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9" name="Ellipse 2138">
                <a:extLst>
                  <a:ext uri="{FF2B5EF4-FFF2-40B4-BE49-F238E27FC236}">
                    <a16:creationId xmlns:a16="http://schemas.microsoft.com/office/drawing/2014/main" id="{BB01914B-BBB8-9805-B8EE-2DD473738F61}"/>
                  </a:ext>
                </a:extLst>
              </p:cNvPr>
              <p:cNvSpPr/>
              <p:nvPr userDrawn="1"/>
            </p:nvSpPr>
            <p:spPr>
              <a:xfrm>
                <a:off x="990520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0" name="Ellipse 2139">
                <a:extLst>
                  <a:ext uri="{FF2B5EF4-FFF2-40B4-BE49-F238E27FC236}">
                    <a16:creationId xmlns:a16="http://schemas.microsoft.com/office/drawing/2014/main" id="{572D8EF7-3061-FE41-4265-D21967D094BE}"/>
                  </a:ext>
                </a:extLst>
              </p:cNvPr>
              <p:cNvSpPr/>
              <p:nvPr userDrawn="1"/>
            </p:nvSpPr>
            <p:spPr>
              <a:xfrm>
                <a:off x="1007982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1" name="Ellipse 2140">
                <a:extLst>
                  <a:ext uri="{FF2B5EF4-FFF2-40B4-BE49-F238E27FC236}">
                    <a16:creationId xmlns:a16="http://schemas.microsoft.com/office/drawing/2014/main" id="{EC42DF45-ACFF-974C-0E3B-3D650FFC3531}"/>
                  </a:ext>
                </a:extLst>
              </p:cNvPr>
              <p:cNvSpPr/>
              <p:nvPr userDrawn="1"/>
            </p:nvSpPr>
            <p:spPr>
              <a:xfrm>
                <a:off x="1025443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2" name="Ellipse 2141">
                <a:extLst>
                  <a:ext uri="{FF2B5EF4-FFF2-40B4-BE49-F238E27FC236}">
                    <a16:creationId xmlns:a16="http://schemas.microsoft.com/office/drawing/2014/main" id="{F0914DDD-C654-6734-CB94-5A4689CDA903}"/>
                  </a:ext>
                </a:extLst>
              </p:cNvPr>
              <p:cNvSpPr/>
              <p:nvPr userDrawn="1"/>
            </p:nvSpPr>
            <p:spPr>
              <a:xfrm>
                <a:off x="1042905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3" name="Ellipse 2142">
                <a:extLst>
                  <a:ext uri="{FF2B5EF4-FFF2-40B4-BE49-F238E27FC236}">
                    <a16:creationId xmlns:a16="http://schemas.microsoft.com/office/drawing/2014/main" id="{7D91167D-36FB-583B-B187-366AC09DF82F}"/>
                  </a:ext>
                </a:extLst>
              </p:cNvPr>
              <p:cNvSpPr/>
              <p:nvPr userDrawn="1"/>
            </p:nvSpPr>
            <p:spPr>
              <a:xfrm>
                <a:off x="1060366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4" name="Ellipse 2143">
                <a:extLst>
                  <a:ext uri="{FF2B5EF4-FFF2-40B4-BE49-F238E27FC236}">
                    <a16:creationId xmlns:a16="http://schemas.microsoft.com/office/drawing/2014/main" id="{B209F50A-F328-9A38-4E54-3D8BEB5F1C03}"/>
                  </a:ext>
                </a:extLst>
              </p:cNvPr>
              <p:cNvSpPr/>
              <p:nvPr userDrawn="1"/>
            </p:nvSpPr>
            <p:spPr>
              <a:xfrm>
                <a:off x="1077828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5" name="Ellipse 2144">
                <a:extLst>
                  <a:ext uri="{FF2B5EF4-FFF2-40B4-BE49-F238E27FC236}">
                    <a16:creationId xmlns:a16="http://schemas.microsoft.com/office/drawing/2014/main" id="{66D0A083-C974-CBBA-DE84-E6996D82BE1E}"/>
                  </a:ext>
                </a:extLst>
              </p:cNvPr>
              <p:cNvSpPr/>
              <p:nvPr userDrawn="1"/>
            </p:nvSpPr>
            <p:spPr>
              <a:xfrm>
                <a:off x="1095289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6" name="Ellipse 2145">
                <a:extLst>
                  <a:ext uri="{FF2B5EF4-FFF2-40B4-BE49-F238E27FC236}">
                    <a16:creationId xmlns:a16="http://schemas.microsoft.com/office/drawing/2014/main" id="{7E89C008-5726-6199-552E-AEB9A8914F4A}"/>
                  </a:ext>
                </a:extLst>
              </p:cNvPr>
              <p:cNvSpPr/>
              <p:nvPr userDrawn="1"/>
            </p:nvSpPr>
            <p:spPr>
              <a:xfrm>
                <a:off x="1112751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7" name="Ellipse 2146">
                <a:extLst>
                  <a:ext uri="{FF2B5EF4-FFF2-40B4-BE49-F238E27FC236}">
                    <a16:creationId xmlns:a16="http://schemas.microsoft.com/office/drawing/2014/main" id="{719448DA-12ED-F35F-297D-59E655FB6480}"/>
                  </a:ext>
                </a:extLst>
              </p:cNvPr>
              <p:cNvSpPr/>
              <p:nvPr userDrawn="1"/>
            </p:nvSpPr>
            <p:spPr>
              <a:xfrm>
                <a:off x="1130212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8" name="Ellipse 2147">
                <a:extLst>
                  <a:ext uri="{FF2B5EF4-FFF2-40B4-BE49-F238E27FC236}">
                    <a16:creationId xmlns:a16="http://schemas.microsoft.com/office/drawing/2014/main" id="{8E063160-DDAB-16BB-6E59-5A9B5C733EA0}"/>
                  </a:ext>
                </a:extLst>
              </p:cNvPr>
              <p:cNvSpPr/>
              <p:nvPr userDrawn="1"/>
            </p:nvSpPr>
            <p:spPr>
              <a:xfrm>
                <a:off x="1147674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9" name="Ellipse 2148">
                <a:extLst>
                  <a:ext uri="{FF2B5EF4-FFF2-40B4-BE49-F238E27FC236}">
                    <a16:creationId xmlns:a16="http://schemas.microsoft.com/office/drawing/2014/main" id="{CEC0A7EE-C0F4-D457-0BCE-EE438A26855F}"/>
                  </a:ext>
                </a:extLst>
              </p:cNvPr>
              <p:cNvSpPr/>
              <p:nvPr userDrawn="1"/>
            </p:nvSpPr>
            <p:spPr>
              <a:xfrm>
                <a:off x="11651359"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0" name="Ellipse 2149">
                <a:extLst>
                  <a:ext uri="{FF2B5EF4-FFF2-40B4-BE49-F238E27FC236}">
                    <a16:creationId xmlns:a16="http://schemas.microsoft.com/office/drawing/2014/main" id="{02AA9020-2B4E-6B03-CCD7-05C3B50AFDDF}"/>
                  </a:ext>
                </a:extLst>
              </p:cNvPr>
              <p:cNvSpPr/>
              <p:nvPr userDrawn="1"/>
            </p:nvSpPr>
            <p:spPr>
              <a:xfrm>
                <a:off x="11825974" y="563911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1" name="Ellipse 2150">
                <a:extLst>
                  <a:ext uri="{FF2B5EF4-FFF2-40B4-BE49-F238E27FC236}">
                    <a16:creationId xmlns:a16="http://schemas.microsoft.com/office/drawing/2014/main" id="{A382434B-01DA-BB2E-9759-01D3364FB6ED}"/>
                  </a:ext>
                </a:extLst>
              </p:cNvPr>
              <p:cNvSpPr/>
              <p:nvPr userDrawn="1"/>
            </p:nvSpPr>
            <p:spPr>
              <a:xfrm>
                <a:off x="798444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2" name="Ellipse 2151">
                <a:extLst>
                  <a:ext uri="{FF2B5EF4-FFF2-40B4-BE49-F238E27FC236}">
                    <a16:creationId xmlns:a16="http://schemas.microsoft.com/office/drawing/2014/main" id="{E10351B1-8D2C-AB9F-18DD-2FFFF9D5859D}"/>
                  </a:ext>
                </a:extLst>
              </p:cNvPr>
              <p:cNvSpPr/>
              <p:nvPr userDrawn="1"/>
            </p:nvSpPr>
            <p:spPr>
              <a:xfrm>
                <a:off x="8158888"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3" name="Ellipse 2152">
                <a:extLst>
                  <a:ext uri="{FF2B5EF4-FFF2-40B4-BE49-F238E27FC236}">
                    <a16:creationId xmlns:a16="http://schemas.microsoft.com/office/drawing/2014/main" id="{A9D46253-21AC-5038-6F9E-B302EAFFBD42}"/>
                  </a:ext>
                </a:extLst>
              </p:cNvPr>
              <p:cNvSpPr/>
              <p:nvPr userDrawn="1"/>
            </p:nvSpPr>
            <p:spPr>
              <a:xfrm>
                <a:off x="8333332"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4" name="Ellipse 2153">
                <a:extLst>
                  <a:ext uri="{FF2B5EF4-FFF2-40B4-BE49-F238E27FC236}">
                    <a16:creationId xmlns:a16="http://schemas.microsoft.com/office/drawing/2014/main" id="{77772928-CB84-4427-283B-3D1C6A313407}"/>
                  </a:ext>
                </a:extLst>
              </p:cNvPr>
              <p:cNvSpPr/>
              <p:nvPr userDrawn="1"/>
            </p:nvSpPr>
            <p:spPr>
              <a:xfrm>
                <a:off x="8507776"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5" name="Ellipse 2154">
                <a:extLst>
                  <a:ext uri="{FF2B5EF4-FFF2-40B4-BE49-F238E27FC236}">
                    <a16:creationId xmlns:a16="http://schemas.microsoft.com/office/drawing/2014/main" id="{7B97B83E-91A1-C82B-1139-F291E1E43500}"/>
                  </a:ext>
                </a:extLst>
              </p:cNvPr>
              <p:cNvSpPr/>
              <p:nvPr userDrawn="1"/>
            </p:nvSpPr>
            <p:spPr>
              <a:xfrm>
                <a:off x="885666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6" name="Ellipse 2155">
                <a:extLst>
                  <a:ext uri="{FF2B5EF4-FFF2-40B4-BE49-F238E27FC236}">
                    <a16:creationId xmlns:a16="http://schemas.microsoft.com/office/drawing/2014/main" id="{A046F822-87B7-1A29-109C-02DC481DE611}"/>
                  </a:ext>
                </a:extLst>
              </p:cNvPr>
              <p:cNvSpPr/>
              <p:nvPr userDrawn="1"/>
            </p:nvSpPr>
            <p:spPr>
              <a:xfrm>
                <a:off x="9031108"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7" name="Ellipse 2156">
                <a:extLst>
                  <a:ext uri="{FF2B5EF4-FFF2-40B4-BE49-F238E27FC236}">
                    <a16:creationId xmlns:a16="http://schemas.microsoft.com/office/drawing/2014/main" id="{6C682842-627B-0D2F-555E-F10E97279BC0}"/>
                  </a:ext>
                </a:extLst>
              </p:cNvPr>
              <p:cNvSpPr/>
              <p:nvPr userDrawn="1"/>
            </p:nvSpPr>
            <p:spPr>
              <a:xfrm>
                <a:off x="9379996"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8" name="Ellipse 2157">
                <a:extLst>
                  <a:ext uri="{FF2B5EF4-FFF2-40B4-BE49-F238E27FC236}">
                    <a16:creationId xmlns:a16="http://schemas.microsoft.com/office/drawing/2014/main" id="{AF17044B-F6A3-99AC-7C73-7AD3C36BF87A}"/>
                  </a:ext>
                </a:extLst>
              </p:cNvPr>
              <p:cNvSpPr/>
              <p:nvPr userDrawn="1"/>
            </p:nvSpPr>
            <p:spPr>
              <a:xfrm>
                <a:off x="9554440"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9" name="Ellipse 2158">
                <a:extLst>
                  <a:ext uri="{FF2B5EF4-FFF2-40B4-BE49-F238E27FC236}">
                    <a16:creationId xmlns:a16="http://schemas.microsoft.com/office/drawing/2014/main" id="{044CB892-003E-F3C9-478A-BDCA5C659063}"/>
                  </a:ext>
                </a:extLst>
              </p:cNvPr>
              <p:cNvSpPr/>
              <p:nvPr userDrawn="1"/>
            </p:nvSpPr>
            <p:spPr>
              <a:xfrm>
                <a:off x="972888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0" name="Ellipse 2159">
                <a:extLst>
                  <a:ext uri="{FF2B5EF4-FFF2-40B4-BE49-F238E27FC236}">
                    <a16:creationId xmlns:a16="http://schemas.microsoft.com/office/drawing/2014/main" id="{417CB1D8-6DB4-86B2-569F-825F71C723EF}"/>
                  </a:ext>
                </a:extLst>
              </p:cNvPr>
              <p:cNvSpPr/>
              <p:nvPr userDrawn="1"/>
            </p:nvSpPr>
            <p:spPr>
              <a:xfrm>
                <a:off x="9903328"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1" name="Ellipse 2160">
                <a:extLst>
                  <a:ext uri="{FF2B5EF4-FFF2-40B4-BE49-F238E27FC236}">
                    <a16:creationId xmlns:a16="http://schemas.microsoft.com/office/drawing/2014/main" id="{7BFD8204-2281-0F33-E07B-5EC58AA0A14B}"/>
                  </a:ext>
                </a:extLst>
              </p:cNvPr>
              <p:cNvSpPr/>
              <p:nvPr userDrawn="1"/>
            </p:nvSpPr>
            <p:spPr>
              <a:xfrm>
                <a:off x="10077772"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2" name="Ellipse 2161">
                <a:extLst>
                  <a:ext uri="{FF2B5EF4-FFF2-40B4-BE49-F238E27FC236}">
                    <a16:creationId xmlns:a16="http://schemas.microsoft.com/office/drawing/2014/main" id="{6D9582D4-7590-B184-3C3F-8A2DD2F6596D}"/>
                  </a:ext>
                </a:extLst>
              </p:cNvPr>
              <p:cNvSpPr/>
              <p:nvPr userDrawn="1"/>
            </p:nvSpPr>
            <p:spPr>
              <a:xfrm>
                <a:off x="10252216"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3" name="Ellipse 2162">
                <a:extLst>
                  <a:ext uri="{FF2B5EF4-FFF2-40B4-BE49-F238E27FC236}">
                    <a16:creationId xmlns:a16="http://schemas.microsoft.com/office/drawing/2014/main" id="{AF962D71-D9B3-C71F-5C46-9852F827605B}"/>
                  </a:ext>
                </a:extLst>
              </p:cNvPr>
              <p:cNvSpPr/>
              <p:nvPr userDrawn="1"/>
            </p:nvSpPr>
            <p:spPr>
              <a:xfrm>
                <a:off x="10426660"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4" name="Ellipse 2163">
                <a:extLst>
                  <a:ext uri="{FF2B5EF4-FFF2-40B4-BE49-F238E27FC236}">
                    <a16:creationId xmlns:a16="http://schemas.microsoft.com/office/drawing/2014/main" id="{C8941559-55EE-2F50-0192-7931A1241365}"/>
                  </a:ext>
                </a:extLst>
              </p:cNvPr>
              <p:cNvSpPr/>
              <p:nvPr userDrawn="1"/>
            </p:nvSpPr>
            <p:spPr>
              <a:xfrm>
                <a:off x="1060110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5" name="Ellipse 2164">
                <a:extLst>
                  <a:ext uri="{FF2B5EF4-FFF2-40B4-BE49-F238E27FC236}">
                    <a16:creationId xmlns:a16="http://schemas.microsoft.com/office/drawing/2014/main" id="{C1CA91F7-56A4-6527-8368-7E90170C3D40}"/>
                  </a:ext>
                </a:extLst>
              </p:cNvPr>
              <p:cNvSpPr/>
              <p:nvPr userDrawn="1"/>
            </p:nvSpPr>
            <p:spPr>
              <a:xfrm>
                <a:off x="10949992"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6" name="Ellipse 2165">
                <a:extLst>
                  <a:ext uri="{FF2B5EF4-FFF2-40B4-BE49-F238E27FC236}">
                    <a16:creationId xmlns:a16="http://schemas.microsoft.com/office/drawing/2014/main" id="{D5588BD6-EF49-5734-C261-5A060EBE8486}"/>
                  </a:ext>
                </a:extLst>
              </p:cNvPr>
              <p:cNvSpPr/>
              <p:nvPr userDrawn="1"/>
            </p:nvSpPr>
            <p:spPr>
              <a:xfrm>
                <a:off x="1112751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7" name="Ellipse 2166">
                <a:extLst>
                  <a:ext uri="{FF2B5EF4-FFF2-40B4-BE49-F238E27FC236}">
                    <a16:creationId xmlns:a16="http://schemas.microsoft.com/office/drawing/2014/main" id="{2A7FCD23-CE04-BF86-3345-FAD680F7D908}"/>
                  </a:ext>
                </a:extLst>
              </p:cNvPr>
              <p:cNvSpPr/>
              <p:nvPr userDrawn="1"/>
            </p:nvSpPr>
            <p:spPr>
              <a:xfrm>
                <a:off x="11298880"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8" name="Ellipse 2167">
                <a:extLst>
                  <a:ext uri="{FF2B5EF4-FFF2-40B4-BE49-F238E27FC236}">
                    <a16:creationId xmlns:a16="http://schemas.microsoft.com/office/drawing/2014/main" id="{923A1C33-AA86-39E3-2FC1-7DAAE9D4A0F8}"/>
                  </a:ext>
                </a:extLst>
              </p:cNvPr>
              <p:cNvSpPr/>
              <p:nvPr userDrawn="1"/>
            </p:nvSpPr>
            <p:spPr>
              <a:xfrm>
                <a:off x="11473324"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9" name="Ellipse 2168">
                <a:extLst>
                  <a:ext uri="{FF2B5EF4-FFF2-40B4-BE49-F238E27FC236}">
                    <a16:creationId xmlns:a16="http://schemas.microsoft.com/office/drawing/2014/main" id="{EF6EEBF1-E206-C72C-EF95-754BEDF51E68}"/>
                  </a:ext>
                </a:extLst>
              </p:cNvPr>
              <p:cNvSpPr/>
              <p:nvPr userDrawn="1"/>
            </p:nvSpPr>
            <p:spPr>
              <a:xfrm>
                <a:off x="11822212"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0" name="Ellipse 2169">
                <a:extLst>
                  <a:ext uri="{FF2B5EF4-FFF2-40B4-BE49-F238E27FC236}">
                    <a16:creationId xmlns:a16="http://schemas.microsoft.com/office/drawing/2014/main" id="{2075DBA0-B303-2F17-5017-D414E2E53827}"/>
                  </a:ext>
                </a:extLst>
              </p:cNvPr>
              <p:cNvSpPr/>
              <p:nvPr userDrawn="1"/>
            </p:nvSpPr>
            <p:spPr>
              <a:xfrm>
                <a:off x="11996665" y="5810965"/>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1" name="Ellipse 2170">
                <a:extLst>
                  <a:ext uri="{FF2B5EF4-FFF2-40B4-BE49-F238E27FC236}">
                    <a16:creationId xmlns:a16="http://schemas.microsoft.com/office/drawing/2014/main" id="{10235EFE-8A15-CC9B-4647-1ED8A93C5521}"/>
                  </a:ext>
                </a:extLst>
              </p:cNvPr>
              <p:cNvSpPr/>
              <p:nvPr userDrawn="1"/>
            </p:nvSpPr>
            <p:spPr>
              <a:xfrm>
                <a:off x="798444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2" name="Ellipse 2171">
                <a:extLst>
                  <a:ext uri="{FF2B5EF4-FFF2-40B4-BE49-F238E27FC236}">
                    <a16:creationId xmlns:a16="http://schemas.microsoft.com/office/drawing/2014/main" id="{B71D4CE5-EFC3-9926-E5F4-E3BBC807A284}"/>
                  </a:ext>
                </a:extLst>
              </p:cNvPr>
              <p:cNvSpPr/>
              <p:nvPr userDrawn="1"/>
            </p:nvSpPr>
            <p:spPr>
              <a:xfrm>
                <a:off x="815905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3" name="Ellipse 2172">
                <a:extLst>
                  <a:ext uri="{FF2B5EF4-FFF2-40B4-BE49-F238E27FC236}">
                    <a16:creationId xmlns:a16="http://schemas.microsoft.com/office/drawing/2014/main" id="{7741FA3F-1EBB-B9E9-91B7-4734EA4B466D}"/>
                  </a:ext>
                </a:extLst>
              </p:cNvPr>
              <p:cNvSpPr/>
              <p:nvPr userDrawn="1"/>
            </p:nvSpPr>
            <p:spPr>
              <a:xfrm>
                <a:off x="833367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4" name="Ellipse 2173">
                <a:extLst>
                  <a:ext uri="{FF2B5EF4-FFF2-40B4-BE49-F238E27FC236}">
                    <a16:creationId xmlns:a16="http://schemas.microsoft.com/office/drawing/2014/main" id="{BEE5610E-C7A5-FCFF-4AFC-EC20E8791D59}"/>
                  </a:ext>
                </a:extLst>
              </p:cNvPr>
              <p:cNvSpPr/>
              <p:nvPr userDrawn="1"/>
            </p:nvSpPr>
            <p:spPr>
              <a:xfrm>
                <a:off x="850828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5" name="Ellipse 2174">
                <a:extLst>
                  <a:ext uri="{FF2B5EF4-FFF2-40B4-BE49-F238E27FC236}">
                    <a16:creationId xmlns:a16="http://schemas.microsoft.com/office/drawing/2014/main" id="{63E24B12-5954-B06D-F319-42CA8BCE79A8}"/>
                  </a:ext>
                </a:extLst>
              </p:cNvPr>
              <p:cNvSpPr/>
              <p:nvPr userDrawn="1"/>
            </p:nvSpPr>
            <p:spPr>
              <a:xfrm>
                <a:off x="868290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6" name="Ellipse 2175">
                <a:extLst>
                  <a:ext uri="{FF2B5EF4-FFF2-40B4-BE49-F238E27FC236}">
                    <a16:creationId xmlns:a16="http://schemas.microsoft.com/office/drawing/2014/main" id="{8BB4213A-D109-50FE-9C03-3F5026E0B02A}"/>
                  </a:ext>
                </a:extLst>
              </p:cNvPr>
              <p:cNvSpPr/>
              <p:nvPr userDrawn="1"/>
            </p:nvSpPr>
            <p:spPr>
              <a:xfrm>
                <a:off x="903213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7" name="Ellipse 2176">
                <a:extLst>
                  <a:ext uri="{FF2B5EF4-FFF2-40B4-BE49-F238E27FC236}">
                    <a16:creationId xmlns:a16="http://schemas.microsoft.com/office/drawing/2014/main" id="{9F65CB02-42C8-9DB8-E794-A357731299CC}"/>
                  </a:ext>
                </a:extLst>
              </p:cNvPr>
              <p:cNvSpPr/>
              <p:nvPr userDrawn="1"/>
            </p:nvSpPr>
            <p:spPr>
              <a:xfrm>
                <a:off x="920674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8" name="Ellipse 2177">
                <a:extLst>
                  <a:ext uri="{FF2B5EF4-FFF2-40B4-BE49-F238E27FC236}">
                    <a16:creationId xmlns:a16="http://schemas.microsoft.com/office/drawing/2014/main" id="{B2238C7D-5C14-3B31-0F56-0A484E601476}"/>
                  </a:ext>
                </a:extLst>
              </p:cNvPr>
              <p:cNvSpPr/>
              <p:nvPr userDrawn="1"/>
            </p:nvSpPr>
            <p:spPr>
              <a:xfrm>
                <a:off x="938136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9" name="Ellipse 2178">
                <a:extLst>
                  <a:ext uri="{FF2B5EF4-FFF2-40B4-BE49-F238E27FC236}">
                    <a16:creationId xmlns:a16="http://schemas.microsoft.com/office/drawing/2014/main" id="{E2CD7B6B-7EF5-221F-4109-85AB7782A258}"/>
                  </a:ext>
                </a:extLst>
              </p:cNvPr>
              <p:cNvSpPr/>
              <p:nvPr userDrawn="1"/>
            </p:nvSpPr>
            <p:spPr>
              <a:xfrm>
                <a:off x="955597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0" name="Ellipse 2179">
                <a:extLst>
                  <a:ext uri="{FF2B5EF4-FFF2-40B4-BE49-F238E27FC236}">
                    <a16:creationId xmlns:a16="http://schemas.microsoft.com/office/drawing/2014/main" id="{CAAA8C42-A261-2540-9415-8604513BEE56}"/>
                  </a:ext>
                </a:extLst>
              </p:cNvPr>
              <p:cNvSpPr/>
              <p:nvPr userDrawn="1"/>
            </p:nvSpPr>
            <p:spPr>
              <a:xfrm>
                <a:off x="973059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1" name="Ellipse 2180">
                <a:extLst>
                  <a:ext uri="{FF2B5EF4-FFF2-40B4-BE49-F238E27FC236}">
                    <a16:creationId xmlns:a16="http://schemas.microsoft.com/office/drawing/2014/main" id="{25C83F06-231F-058D-5827-BA64FDDD851F}"/>
                  </a:ext>
                </a:extLst>
              </p:cNvPr>
              <p:cNvSpPr/>
              <p:nvPr userDrawn="1"/>
            </p:nvSpPr>
            <p:spPr>
              <a:xfrm>
                <a:off x="990520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2" name="Ellipse 2181">
                <a:extLst>
                  <a:ext uri="{FF2B5EF4-FFF2-40B4-BE49-F238E27FC236}">
                    <a16:creationId xmlns:a16="http://schemas.microsoft.com/office/drawing/2014/main" id="{DB5BE267-25A2-F4EB-349A-A90277D37077}"/>
                  </a:ext>
                </a:extLst>
              </p:cNvPr>
              <p:cNvSpPr/>
              <p:nvPr userDrawn="1"/>
            </p:nvSpPr>
            <p:spPr>
              <a:xfrm>
                <a:off x="1025443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3" name="Ellipse 2182">
                <a:extLst>
                  <a:ext uri="{FF2B5EF4-FFF2-40B4-BE49-F238E27FC236}">
                    <a16:creationId xmlns:a16="http://schemas.microsoft.com/office/drawing/2014/main" id="{806957B9-E87F-41E4-0C5F-D7C621225D6B}"/>
                  </a:ext>
                </a:extLst>
              </p:cNvPr>
              <p:cNvSpPr/>
              <p:nvPr userDrawn="1"/>
            </p:nvSpPr>
            <p:spPr>
              <a:xfrm>
                <a:off x="1042905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4" name="Ellipse 2183">
                <a:extLst>
                  <a:ext uri="{FF2B5EF4-FFF2-40B4-BE49-F238E27FC236}">
                    <a16:creationId xmlns:a16="http://schemas.microsoft.com/office/drawing/2014/main" id="{A1DBE36D-4881-2427-B914-CF0C7B253A3E}"/>
                  </a:ext>
                </a:extLst>
              </p:cNvPr>
              <p:cNvSpPr/>
              <p:nvPr userDrawn="1"/>
            </p:nvSpPr>
            <p:spPr>
              <a:xfrm>
                <a:off x="1060366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5" name="Ellipse 2184">
                <a:extLst>
                  <a:ext uri="{FF2B5EF4-FFF2-40B4-BE49-F238E27FC236}">
                    <a16:creationId xmlns:a16="http://schemas.microsoft.com/office/drawing/2014/main" id="{02C9F071-6DAE-7EF6-2FA1-704C5767FFC4}"/>
                  </a:ext>
                </a:extLst>
              </p:cNvPr>
              <p:cNvSpPr/>
              <p:nvPr userDrawn="1"/>
            </p:nvSpPr>
            <p:spPr>
              <a:xfrm>
                <a:off x="1077828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6" name="Ellipse 2185">
                <a:extLst>
                  <a:ext uri="{FF2B5EF4-FFF2-40B4-BE49-F238E27FC236}">
                    <a16:creationId xmlns:a16="http://schemas.microsoft.com/office/drawing/2014/main" id="{DB2421AE-6FDB-0FF5-BD37-9FA22EE42622}"/>
                  </a:ext>
                </a:extLst>
              </p:cNvPr>
              <p:cNvSpPr/>
              <p:nvPr userDrawn="1"/>
            </p:nvSpPr>
            <p:spPr>
              <a:xfrm>
                <a:off x="1095289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7" name="Ellipse 2186">
                <a:extLst>
                  <a:ext uri="{FF2B5EF4-FFF2-40B4-BE49-F238E27FC236}">
                    <a16:creationId xmlns:a16="http://schemas.microsoft.com/office/drawing/2014/main" id="{0B8AA1A8-B1FA-3D58-3FC3-78BA98F0A648}"/>
                  </a:ext>
                </a:extLst>
              </p:cNvPr>
              <p:cNvSpPr/>
              <p:nvPr userDrawn="1"/>
            </p:nvSpPr>
            <p:spPr>
              <a:xfrm>
                <a:off x="1112751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8" name="Ellipse 2187">
                <a:extLst>
                  <a:ext uri="{FF2B5EF4-FFF2-40B4-BE49-F238E27FC236}">
                    <a16:creationId xmlns:a16="http://schemas.microsoft.com/office/drawing/2014/main" id="{F075C835-4EFD-6AE4-E12A-ECA054A43D25}"/>
                  </a:ext>
                </a:extLst>
              </p:cNvPr>
              <p:cNvSpPr/>
              <p:nvPr userDrawn="1"/>
            </p:nvSpPr>
            <p:spPr>
              <a:xfrm>
                <a:off x="1130212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9" name="Ellipse 2188">
                <a:extLst>
                  <a:ext uri="{FF2B5EF4-FFF2-40B4-BE49-F238E27FC236}">
                    <a16:creationId xmlns:a16="http://schemas.microsoft.com/office/drawing/2014/main" id="{ABE1E50B-60A5-941F-00C6-02C59896F22C}"/>
                  </a:ext>
                </a:extLst>
              </p:cNvPr>
              <p:cNvSpPr/>
              <p:nvPr userDrawn="1"/>
            </p:nvSpPr>
            <p:spPr>
              <a:xfrm>
                <a:off x="11651359"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0" name="Ellipse 2189">
                <a:extLst>
                  <a:ext uri="{FF2B5EF4-FFF2-40B4-BE49-F238E27FC236}">
                    <a16:creationId xmlns:a16="http://schemas.microsoft.com/office/drawing/2014/main" id="{4D26CFCF-B600-E40B-1DED-5825786BCEA2}"/>
                  </a:ext>
                </a:extLst>
              </p:cNvPr>
              <p:cNvSpPr/>
              <p:nvPr userDrawn="1"/>
            </p:nvSpPr>
            <p:spPr>
              <a:xfrm>
                <a:off x="11825974" y="5982814"/>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1" name="Ellipse 2190">
                <a:extLst>
                  <a:ext uri="{FF2B5EF4-FFF2-40B4-BE49-F238E27FC236}">
                    <a16:creationId xmlns:a16="http://schemas.microsoft.com/office/drawing/2014/main" id="{0993796E-967F-2C0D-F9BD-64DFD9E2A824}"/>
                  </a:ext>
                </a:extLst>
              </p:cNvPr>
              <p:cNvSpPr/>
              <p:nvPr userDrawn="1"/>
            </p:nvSpPr>
            <p:spPr>
              <a:xfrm>
                <a:off x="798444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2" name="Ellipse 2191">
                <a:extLst>
                  <a:ext uri="{FF2B5EF4-FFF2-40B4-BE49-F238E27FC236}">
                    <a16:creationId xmlns:a16="http://schemas.microsoft.com/office/drawing/2014/main" id="{698FBC4A-4330-8330-6F31-AB057815AA4D}"/>
                  </a:ext>
                </a:extLst>
              </p:cNvPr>
              <p:cNvSpPr/>
              <p:nvPr userDrawn="1"/>
            </p:nvSpPr>
            <p:spPr>
              <a:xfrm>
                <a:off x="815888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3" name="Ellipse 2192">
                <a:extLst>
                  <a:ext uri="{FF2B5EF4-FFF2-40B4-BE49-F238E27FC236}">
                    <a16:creationId xmlns:a16="http://schemas.microsoft.com/office/drawing/2014/main" id="{6CA22E2F-8D48-AA60-5004-A5892B7C6A83}"/>
                  </a:ext>
                </a:extLst>
              </p:cNvPr>
              <p:cNvSpPr/>
              <p:nvPr userDrawn="1"/>
            </p:nvSpPr>
            <p:spPr>
              <a:xfrm>
                <a:off x="833333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4" name="Ellipse 2193">
                <a:extLst>
                  <a:ext uri="{FF2B5EF4-FFF2-40B4-BE49-F238E27FC236}">
                    <a16:creationId xmlns:a16="http://schemas.microsoft.com/office/drawing/2014/main" id="{03C53829-6827-E62E-CE47-FFF28E5B3F81}"/>
                  </a:ext>
                </a:extLst>
              </p:cNvPr>
              <p:cNvSpPr/>
              <p:nvPr userDrawn="1"/>
            </p:nvSpPr>
            <p:spPr>
              <a:xfrm>
                <a:off x="8682220"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5" name="Ellipse 2194">
                <a:extLst>
                  <a:ext uri="{FF2B5EF4-FFF2-40B4-BE49-F238E27FC236}">
                    <a16:creationId xmlns:a16="http://schemas.microsoft.com/office/drawing/2014/main" id="{CB82CCF4-B494-28F3-E7CD-5A0EFD04F81C}"/>
                  </a:ext>
                </a:extLst>
              </p:cNvPr>
              <p:cNvSpPr/>
              <p:nvPr userDrawn="1"/>
            </p:nvSpPr>
            <p:spPr>
              <a:xfrm>
                <a:off x="885666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6" name="Ellipse 2195">
                <a:extLst>
                  <a:ext uri="{FF2B5EF4-FFF2-40B4-BE49-F238E27FC236}">
                    <a16:creationId xmlns:a16="http://schemas.microsoft.com/office/drawing/2014/main" id="{46395A3F-3803-0627-9C6B-0EC2C8DB3994}"/>
                  </a:ext>
                </a:extLst>
              </p:cNvPr>
              <p:cNvSpPr/>
              <p:nvPr userDrawn="1"/>
            </p:nvSpPr>
            <p:spPr>
              <a:xfrm>
                <a:off x="903110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7" name="Ellipse 2196">
                <a:extLst>
                  <a:ext uri="{FF2B5EF4-FFF2-40B4-BE49-F238E27FC236}">
                    <a16:creationId xmlns:a16="http://schemas.microsoft.com/office/drawing/2014/main" id="{8B38C424-A660-FDB9-30D3-ADA70A6F5E2B}"/>
                  </a:ext>
                </a:extLst>
              </p:cNvPr>
              <p:cNvSpPr/>
              <p:nvPr userDrawn="1"/>
            </p:nvSpPr>
            <p:spPr>
              <a:xfrm>
                <a:off x="920555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8" name="Ellipse 2197">
                <a:extLst>
                  <a:ext uri="{FF2B5EF4-FFF2-40B4-BE49-F238E27FC236}">
                    <a16:creationId xmlns:a16="http://schemas.microsoft.com/office/drawing/2014/main" id="{6E561C21-0AC3-C148-9410-2258BC70ADCB}"/>
                  </a:ext>
                </a:extLst>
              </p:cNvPr>
              <p:cNvSpPr/>
              <p:nvPr userDrawn="1"/>
            </p:nvSpPr>
            <p:spPr>
              <a:xfrm>
                <a:off x="9379996"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9" name="Ellipse 2198">
                <a:extLst>
                  <a:ext uri="{FF2B5EF4-FFF2-40B4-BE49-F238E27FC236}">
                    <a16:creationId xmlns:a16="http://schemas.microsoft.com/office/drawing/2014/main" id="{2C530EA7-13D4-231B-E3D8-B06A7EBA29FC}"/>
                  </a:ext>
                </a:extLst>
              </p:cNvPr>
              <p:cNvSpPr/>
              <p:nvPr userDrawn="1"/>
            </p:nvSpPr>
            <p:spPr>
              <a:xfrm>
                <a:off x="9554440"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0" name="Ellipse 2199">
                <a:extLst>
                  <a:ext uri="{FF2B5EF4-FFF2-40B4-BE49-F238E27FC236}">
                    <a16:creationId xmlns:a16="http://schemas.microsoft.com/office/drawing/2014/main" id="{5344461D-DB4A-4506-4D6E-1D78BEEB5A33}"/>
                  </a:ext>
                </a:extLst>
              </p:cNvPr>
              <p:cNvSpPr/>
              <p:nvPr userDrawn="1"/>
            </p:nvSpPr>
            <p:spPr>
              <a:xfrm>
                <a:off x="972888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1" name="Ellipse 2200">
                <a:extLst>
                  <a:ext uri="{FF2B5EF4-FFF2-40B4-BE49-F238E27FC236}">
                    <a16:creationId xmlns:a16="http://schemas.microsoft.com/office/drawing/2014/main" id="{E4E50FD6-4DA8-62E4-000C-9231332AB377}"/>
                  </a:ext>
                </a:extLst>
              </p:cNvPr>
              <p:cNvSpPr/>
              <p:nvPr userDrawn="1"/>
            </p:nvSpPr>
            <p:spPr>
              <a:xfrm>
                <a:off x="990332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2" name="Ellipse 2201">
                <a:extLst>
                  <a:ext uri="{FF2B5EF4-FFF2-40B4-BE49-F238E27FC236}">
                    <a16:creationId xmlns:a16="http://schemas.microsoft.com/office/drawing/2014/main" id="{E7E6FF30-6447-B6ED-D024-266EE5A0259F}"/>
                  </a:ext>
                </a:extLst>
              </p:cNvPr>
              <p:cNvSpPr/>
              <p:nvPr userDrawn="1"/>
            </p:nvSpPr>
            <p:spPr>
              <a:xfrm>
                <a:off x="1007777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3" name="Ellipse 2202">
                <a:extLst>
                  <a:ext uri="{FF2B5EF4-FFF2-40B4-BE49-F238E27FC236}">
                    <a16:creationId xmlns:a16="http://schemas.microsoft.com/office/drawing/2014/main" id="{ED64E484-E82E-A2D1-E6E8-CE91495E1EBC}"/>
                  </a:ext>
                </a:extLst>
              </p:cNvPr>
              <p:cNvSpPr/>
              <p:nvPr userDrawn="1"/>
            </p:nvSpPr>
            <p:spPr>
              <a:xfrm>
                <a:off x="10252216"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4" name="Ellipse 2203">
                <a:extLst>
                  <a:ext uri="{FF2B5EF4-FFF2-40B4-BE49-F238E27FC236}">
                    <a16:creationId xmlns:a16="http://schemas.microsoft.com/office/drawing/2014/main" id="{7CC51ACC-1F03-2FC1-6C74-8813CE469377}"/>
                  </a:ext>
                </a:extLst>
              </p:cNvPr>
              <p:cNvSpPr/>
              <p:nvPr userDrawn="1"/>
            </p:nvSpPr>
            <p:spPr>
              <a:xfrm>
                <a:off x="1060110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5" name="Ellipse 2204">
                <a:extLst>
                  <a:ext uri="{FF2B5EF4-FFF2-40B4-BE49-F238E27FC236}">
                    <a16:creationId xmlns:a16="http://schemas.microsoft.com/office/drawing/2014/main" id="{63495516-A172-FDEB-52CA-286CF9130372}"/>
                  </a:ext>
                </a:extLst>
              </p:cNvPr>
              <p:cNvSpPr/>
              <p:nvPr userDrawn="1"/>
            </p:nvSpPr>
            <p:spPr>
              <a:xfrm>
                <a:off x="1077554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6" name="Ellipse 2205">
                <a:extLst>
                  <a:ext uri="{FF2B5EF4-FFF2-40B4-BE49-F238E27FC236}">
                    <a16:creationId xmlns:a16="http://schemas.microsoft.com/office/drawing/2014/main" id="{6785B4A1-99C0-F64A-2635-14BBC029C7D6}"/>
                  </a:ext>
                </a:extLst>
              </p:cNvPr>
              <p:cNvSpPr/>
              <p:nvPr userDrawn="1"/>
            </p:nvSpPr>
            <p:spPr>
              <a:xfrm>
                <a:off x="1094999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7" name="Ellipse 2206">
                <a:extLst>
                  <a:ext uri="{FF2B5EF4-FFF2-40B4-BE49-F238E27FC236}">
                    <a16:creationId xmlns:a16="http://schemas.microsoft.com/office/drawing/2014/main" id="{F3CB0393-2243-B6A9-9BA0-E2EADF1D3DF1}"/>
                  </a:ext>
                </a:extLst>
              </p:cNvPr>
              <p:cNvSpPr/>
              <p:nvPr userDrawn="1"/>
            </p:nvSpPr>
            <p:spPr>
              <a:xfrm>
                <a:off x="11298880"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8" name="Ellipse 2207">
                <a:extLst>
                  <a:ext uri="{FF2B5EF4-FFF2-40B4-BE49-F238E27FC236}">
                    <a16:creationId xmlns:a16="http://schemas.microsoft.com/office/drawing/2014/main" id="{95EFA001-3A05-C722-8D04-B745750CB1DD}"/>
                  </a:ext>
                </a:extLst>
              </p:cNvPr>
              <p:cNvSpPr/>
              <p:nvPr userDrawn="1"/>
            </p:nvSpPr>
            <p:spPr>
              <a:xfrm>
                <a:off x="11473324"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9" name="Ellipse 2208">
                <a:extLst>
                  <a:ext uri="{FF2B5EF4-FFF2-40B4-BE49-F238E27FC236}">
                    <a16:creationId xmlns:a16="http://schemas.microsoft.com/office/drawing/2014/main" id="{B5317185-E535-75A3-C0E5-403C348F1262}"/>
                  </a:ext>
                </a:extLst>
              </p:cNvPr>
              <p:cNvSpPr/>
              <p:nvPr userDrawn="1"/>
            </p:nvSpPr>
            <p:spPr>
              <a:xfrm>
                <a:off x="11647768"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0" name="Ellipse 2209">
                <a:extLst>
                  <a:ext uri="{FF2B5EF4-FFF2-40B4-BE49-F238E27FC236}">
                    <a16:creationId xmlns:a16="http://schemas.microsoft.com/office/drawing/2014/main" id="{FBD94691-6B4B-9F02-6F4D-801D3EBF2EF0}"/>
                  </a:ext>
                </a:extLst>
              </p:cNvPr>
              <p:cNvSpPr/>
              <p:nvPr userDrawn="1"/>
            </p:nvSpPr>
            <p:spPr>
              <a:xfrm>
                <a:off x="11822212"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1" name="Ellipse 2210">
                <a:extLst>
                  <a:ext uri="{FF2B5EF4-FFF2-40B4-BE49-F238E27FC236}">
                    <a16:creationId xmlns:a16="http://schemas.microsoft.com/office/drawing/2014/main" id="{1BDA893C-BE26-AB69-41D4-AF319FC62AE7}"/>
                  </a:ext>
                </a:extLst>
              </p:cNvPr>
              <p:cNvSpPr/>
              <p:nvPr userDrawn="1"/>
            </p:nvSpPr>
            <p:spPr>
              <a:xfrm>
                <a:off x="11996665" y="6154663"/>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2" name="Ellipse 2211">
                <a:extLst>
                  <a:ext uri="{FF2B5EF4-FFF2-40B4-BE49-F238E27FC236}">
                    <a16:creationId xmlns:a16="http://schemas.microsoft.com/office/drawing/2014/main" id="{AA756A47-2DE9-A76D-6AB9-DE53F6E7D3A7}"/>
                  </a:ext>
                </a:extLst>
              </p:cNvPr>
              <p:cNvSpPr/>
              <p:nvPr userDrawn="1"/>
            </p:nvSpPr>
            <p:spPr>
              <a:xfrm>
                <a:off x="798444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3" name="Ellipse 2212">
                <a:extLst>
                  <a:ext uri="{FF2B5EF4-FFF2-40B4-BE49-F238E27FC236}">
                    <a16:creationId xmlns:a16="http://schemas.microsoft.com/office/drawing/2014/main" id="{09D41372-563C-12A1-1989-1F244C9A0622}"/>
                  </a:ext>
                </a:extLst>
              </p:cNvPr>
              <p:cNvSpPr/>
              <p:nvPr userDrawn="1"/>
            </p:nvSpPr>
            <p:spPr>
              <a:xfrm>
                <a:off x="833367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4" name="Ellipse 2213">
                <a:extLst>
                  <a:ext uri="{FF2B5EF4-FFF2-40B4-BE49-F238E27FC236}">
                    <a16:creationId xmlns:a16="http://schemas.microsoft.com/office/drawing/2014/main" id="{80B1BA71-F0A4-8615-3E21-73D8A4271AAD}"/>
                  </a:ext>
                </a:extLst>
              </p:cNvPr>
              <p:cNvSpPr/>
              <p:nvPr userDrawn="1"/>
            </p:nvSpPr>
            <p:spPr>
              <a:xfrm>
                <a:off x="850828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5" name="Ellipse 2214">
                <a:extLst>
                  <a:ext uri="{FF2B5EF4-FFF2-40B4-BE49-F238E27FC236}">
                    <a16:creationId xmlns:a16="http://schemas.microsoft.com/office/drawing/2014/main" id="{43450658-280E-F1F9-7148-5E4B00006EF8}"/>
                  </a:ext>
                </a:extLst>
              </p:cNvPr>
              <p:cNvSpPr/>
              <p:nvPr userDrawn="1"/>
            </p:nvSpPr>
            <p:spPr>
              <a:xfrm>
                <a:off x="868290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6" name="Ellipse 2215">
                <a:extLst>
                  <a:ext uri="{FF2B5EF4-FFF2-40B4-BE49-F238E27FC236}">
                    <a16:creationId xmlns:a16="http://schemas.microsoft.com/office/drawing/2014/main" id="{4A25C566-1CE7-F867-DEFE-8696382EA7B8}"/>
                  </a:ext>
                </a:extLst>
              </p:cNvPr>
              <p:cNvSpPr/>
              <p:nvPr userDrawn="1"/>
            </p:nvSpPr>
            <p:spPr>
              <a:xfrm>
                <a:off x="885751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7" name="Ellipse 2216">
                <a:extLst>
                  <a:ext uri="{FF2B5EF4-FFF2-40B4-BE49-F238E27FC236}">
                    <a16:creationId xmlns:a16="http://schemas.microsoft.com/office/drawing/2014/main" id="{C82CD22B-7DA2-D571-1472-4CE192545F75}"/>
                  </a:ext>
                </a:extLst>
              </p:cNvPr>
              <p:cNvSpPr/>
              <p:nvPr userDrawn="1"/>
            </p:nvSpPr>
            <p:spPr>
              <a:xfrm>
                <a:off x="903213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8" name="Ellipse 2217">
                <a:extLst>
                  <a:ext uri="{FF2B5EF4-FFF2-40B4-BE49-F238E27FC236}">
                    <a16:creationId xmlns:a16="http://schemas.microsoft.com/office/drawing/2014/main" id="{F4B548C3-9833-6140-DB76-63F967EB4E95}"/>
                  </a:ext>
                </a:extLst>
              </p:cNvPr>
              <p:cNvSpPr/>
              <p:nvPr userDrawn="1"/>
            </p:nvSpPr>
            <p:spPr>
              <a:xfrm>
                <a:off x="920674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9" name="Ellipse 2218">
                <a:extLst>
                  <a:ext uri="{FF2B5EF4-FFF2-40B4-BE49-F238E27FC236}">
                    <a16:creationId xmlns:a16="http://schemas.microsoft.com/office/drawing/2014/main" id="{C818B1FE-081C-06E9-8EFB-240B29848F13}"/>
                  </a:ext>
                </a:extLst>
              </p:cNvPr>
              <p:cNvSpPr/>
              <p:nvPr userDrawn="1"/>
            </p:nvSpPr>
            <p:spPr>
              <a:xfrm>
                <a:off x="938136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0" name="Ellipse 2219">
                <a:extLst>
                  <a:ext uri="{FF2B5EF4-FFF2-40B4-BE49-F238E27FC236}">
                    <a16:creationId xmlns:a16="http://schemas.microsoft.com/office/drawing/2014/main" id="{3FE7124D-0630-D44B-0A6A-754C0B0E4291}"/>
                  </a:ext>
                </a:extLst>
              </p:cNvPr>
              <p:cNvSpPr/>
              <p:nvPr userDrawn="1"/>
            </p:nvSpPr>
            <p:spPr>
              <a:xfrm>
                <a:off x="955597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1" name="Ellipse 2220">
                <a:extLst>
                  <a:ext uri="{FF2B5EF4-FFF2-40B4-BE49-F238E27FC236}">
                    <a16:creationId xmlns:a16="http://schemas.microsoft.com/office/drawing/2014/main" id="{985D8586-6B6C-E1F2-E016-AA119127863F}"/>
                  </a:ext>
                </a:extLst>
              </p:cNvPr>
              <p:cNvSpPr/>
              <p:nvPr userDrawn="1"/>
            </p:nvSpPr>
            <p:spPr>
              <a:xfrm>
                <a:off x="990520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2" name="Ellipse 2221">
                <a:extLst>
                  <a:ext uri="{FF2B5EF4-FFF2-40B4-BE49-F238E27FC236}">
                    <a16:creationId xmlns:a16="http://schemas.microsoft.com/office/drawing/2014/main" id="{02F25DD4-E06A-86FD-16AC-CAC233C543CD}"/>
                  </a:ext>
                </a:extLst>
              </p:cNvPr>
              <p:cNvSpPr/>
              <p:nvPr userDrawn="1"/>
            </p:nvSpPr>
            <p:spPr>
              <a:xfrm>
                <a:off x="1025443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3" name="Ellipse 2222">
                <a:extLst>
                  <a:ext uri="{FF2B5EF4-FFF2-40B4-BE49-F238E27FC236}">
                    <a16:creationId xmlns:a16="http://schemas.microsoft.com/office/drawing/2014/main" id="{F7B4E941-4FEF-B12C-C0DF-E10FF4EE74BE}"/>
                  </a:ext>
                </a:extLst>
              </p:cNvPr>
              <p:cNvSpPr/>
              <p:nvPr userDrawn="1"/>
            </p:nvSpPr>
            <p:spPr>
              <a:xfrm>
                <a:off x="1042905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4" name="Ellipse 2223">
                <a:extLst>
                  <a:ext uri="{FF2B5EF4-FFF2-40B4-BE49-F238E27FC236}">
                    <a16:creationId xmlns:a16="http://schemas.microsoft.com/office/drawing/2014/main" id="{AE6B764E-2EED-FCCA-13D1-C1332069FDA3}"/>
                  </a:ext>
                </a:extLst>
              </p:cNvPr>
              <p:cNvSpPr/>
              <p:nvPr userDrawn="1"/>
            </p:nvSpPr>
            <p:spPr>
              <a:xfrm>
                <a:off x="1060366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5" name="Ellipse 2224">
                <a:extLst>
                  <a:ext uri="{FF2B5EF4-FFF2-40B4-BE49-F238E27FC236}">
                    <a16:creationId xmlns:a16="http://schemas.microsoft.com/office/drawing/2014/main" id="{71CABF05-4B9B-DB23-0B03-B77EA434B522}"/>
                  </a:ext>
                </a:extLst>
              </p:cNvPr>
              <p:cNvSpPr/>
              <p:nvPr userDrawn="1"/>
            </p:nvSpPr>
            <p:spPr>
              <a:xfrm>
                <a:off x="1077828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6" name="Ellipse 2225">
                <a:extLst>
                  <a:ext uri="{FF2B5EF4-FFF2-40B4-BE49-F238E27FC236}">
                    <a16:creationId xmlns:a16="http://schemas.microsoft.com/office/drawing/2014/main" id="{C8D269C8-41FD-7458-39D2-A12CE8A47019}"/>
                  </a:ext>
                </a:extLst>
              </p:cNvPr>
              <p:cNvSpPr/>
              <p:nvPr userDrawn="1"/>
            </p:nvSpPr>
            <p:spPr>
              <a:xfrm>
                <a:off x="1095289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7" name="Ellipse 2226">
                <a:extLst>
                  <a:ext uri="{FF2B5EF4-FFF2-40B4-BE49-F238E27FC236}">
                    <a16:creationId xmlns:a16="http://schemas.microsoft.com/office/drawing/2014/main" id="{1597A681-D2DA-E8F5-76E0-576B37C0BD53}"/>
                  </a:ext>
                </a:extLst>
              </p:cNvPr>
              <p:cNvSpPr/>
              <p:nvPr userDrawn="1"/>
            </p:nvSpPr>
            <p:spPr>
              <a:xfrm>
                <a:off x="1112751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8" name="Ellipse 2227">
                <a:extLst>
                  <a:ext uri="{FF2B5EF4-FFF2-40B4-BE49-F238E27FC236}">
                    <a16:creationId xmlns:a16="http://schemas.microsoft.com/office/drawing/2014/main" id="{55CABEEF-6814-735A-DD1B-3DA255A23E53}"/>
                  </a:ext>
                </a:extLst>
              </p:cNvPr>
              <p:cNvSpPr/>
              <p:nvPr userDrawn="1"/>
            </p:nvSpPr>
            <p:spPr>
              <a:xfrm>
                <a:off x="11302129"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9" name="Ellipse 2228">
                <a:extLst>
                  <a:ext uri="{FF2B5EF4-FFF2-40B4-BE49-F238E27FC236}">
                    <a16:creationId xmlns:a16="http://schemas.microsoft.com/office/drawing/2014/main" id="{B142169A-EC6C-33BB-A293-42746B37570F}"/>
                  </a:ext>
                </a:extLst>
              </p:cNvPr>
              <p:cNvSpPr/>
              <p:nvPr userDrawn="1"/>
            </p:nvSpPr>
            <p:spPr>
              <a:xfrm>
                <a:off x="1147674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0" name="Ellipse 2229">
                <a:extLst>
                  <a:ext uri="{FF2B5EF4-FFF2-40B4-BE49-F238E27FC236}">
                    <a16:creationId xmlns:a16="http://schemas.microsoft.com/office/drawing/2014/main" id="{6CC7F7DB-8993-7FED-E3F1-C15F0DCEE81B}"/>
                  </a:ext>
                </a:extLst>
              </p:cNvPr>
              <p:cNvSpPr/>
              <p:nvPr userDrawn="1"/>
            </p:nvSpPr>
            <p:spPr>
              <a:xfrm>
                <a:off x="11825974" y="6326512"/>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1" name="Ellipse 2230">
                <a:extLst>
                  <a:ext uri="{FF2B5EF4-FFF2-40B4-BE49-F238E27FC236}">
                    <a16:creationId xmlns:a16="http://schemas.microsoft.com/office/drawing/2014/main" id="{4152C444-06E4-1084-09E1-1C569F9A94F1}"/>
                  </a:ext>
                </a:extLst>
              </p:cNvPr>
              <p:cNvSpPr/>
              <p:nvPr userDrawn="1"/>
            </p:nvSpPr>
            <p:spPr>
              <a:xfrm>
                <a:off x="798444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2" name="Ellipse 2231">
                <a:extLst>
                  <a:ext uri="{FF2B5EF4-FFF2-40B4-BE49-F238E27FC236}">
                    <a16:creationId xmlns:a16="http://schemas.microsoft.com/office/drawing/2014/main" id="{55E3E5DB-4043-CD6D-7E3C-0AAFD4201C59}"/>
                  </a:ext>
                </a:extLst>
              </p:cNvPr>
              <p:cNvSpPr/>
              <p:nvPr userDrawn="1"/>
            </p:nvSpPr>
            <p:spPr>
              <a:xfrm>
                <a:off x="815888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3" name="Ellipse 2232">
                <a:extLst>
                  <a:ext uri="{FF2B5EF4-FFF2-40B4-BE49-F238E27FC236}">
                    <a16:creationId xmlns:a16="http://schemas.microsoft.com/office/drawing/2014/main" id="{6DF491FE-EED5-C153-DE09-F50122F735B6}"/>
                  </a:ext>
                </a:extLst>
              </p:cNvPr>
              <p:cNvSpPr/>
              <p:nvPr userDrawn="1"/>
            </p:nvSpPr>
            <p:spPr>
              <a:xfrm>
                <a:off x="8333332"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4" name="Ellipse 2233">
                <a:extLst>
                  <a:ext uri="{FF2B5EF4-FFF2-40B4-BE49-F238E27FC236}">
                    <a16:creationId xmlns:a16="http://schemas.microsoft.com/office/drawing/2014/main" id="{6C5CD6E2-3445-7EE4-B109-863C35D14DD2}"/>
                  </a:ext>
                </a:extLst>
              </p:cNvPr>
              <p:cNvSpPr/>
              <p:nvPr userDrawn="1"/>
            </p:nvSpPr>
            <p:spPr>
              <a:xfrm>
                <a:off x="8507776"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5" name="Ellipse 2234">
                <a:extLst>
                  <a:ext uri="{FF2B5EF4-FFF2-40B4-BE49-F238E27FC236}">
                    <a16:creationId xmlns:a16="http://schemas.microsoft.com/office/drawing/2014/main" id="{4CB6AAEA-3F61-5769-C759-A09928CAD35A}"/>
                  </a:ext>
                </a:extLst>
              </p:cNvPr>
              <p:cNvSpPr/>
              <p:nvPr userDrawn="1"/>
            </p:nvSpPr>
            <p:spPr>
              <a:xfrm>
                <a:off x="885666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6" name="Ellipse 2235">
                <a:extLst>
                  <a:ext uri="{FF2B5EF4-FFF2-40B4-BE49-F238E27FC236}">
                    <a16:creationId xmlns:a16="http://schemas.microsoft.com/office/drawing/2014/main" id="{9823F362-1B67-3CEE-C360-A06CF29BA581}"/>
                  </a:ext>
                </a:extLst>
              </p:cNvPr>
              <p:cNvSpPr/>
              <p:nvPr userDrawn="1"/>
            </p:nvSpPr>
            <p:spPr>
              <a:xfrm>
                <a:off x="903110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7" name="Ellipse 2236">
                <a:extLst>
                  <a:ext uri="{FF2B5EF4-FFF2-40B4-BE49-F238E27FC236}">
                    <a16:creationId xmlns:a16="http://schemas.microsoft.com/office/drawing/2014/main" id="{CDDDBDC1-2F1A-306A-DF12-F61D33811EBE}"/>
                  </a:ext>
                </a:extLst>
              </p:cNvPr>
              <p:cNvSpPr/>
              <p:nvPr userDrawn="1"/>
            </p:nvSpPr>
            <p:spPr>
              <a:xfrm>
                <a:off x="9379996"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8" name="Ellipse 2237">
                <a:extLst>
                  <a:ext uri="{FF2B5EF4-FFF2-40B4-BE49-F238E27FC236}">
                    <a16:creationId xmlns:a16="http://schemas.microsoft.com/office/drawing/2014/main" id="{63049AB2-97D9-CACB-EB91-731FEB539B4B}"/>
                  </a:ext>
                </a:extLst>
              </p:cNvPr>
              <p:cNvSpPr/>
              <p:nvPr userDrawn="1"/>
            </p:nvSpPr>
            <p:spPr>
              <a:xfrm>
                <a:off x="9554440"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9" name="Ellipse 2238">
                <a:extLst>
                  <a:ext uri="{FF2B5EF4-FFF2-40B4-BE49-F238E27FC236}">
                    <a16:creationId xmlns:a16="http://schemas.microsoft.com/office/drawing/2014/main" id="{791F527E-FBD4-AAC7-4C3D-A11C26A302DD}"/>
                  </a:ext>
                </a:extLst>
              </p:cNvPr>
              <p:cNvSpPr/>
              <p:nvPr userDrawn="1"/>
            </p:nvSpPr>
            <p:spPr>
              <a:xfrm>
                <a:off x="972888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0" name="Ellipse 2239">
                <a:extLst>
                  <a:ext uri="{FF2B5EF4-FFF2-40B4-BE49-F238E27FC236}">
                    <a16:creationId xmlns:a16="http://schemas.microsoft.com/office/drawing/2014/main" id="{B4405004-A2C6-4E03-BDBD-C41B3D1C967F}"/>
                  </a:ext>
                </a:extLst>
              </p:cNvPr>
              <p:cNvSpPr/>
              <p:nvPr userDrawn="1"/>
            </p:nvSpPr>
            <p:spPr>
              <a:xfrm>
                <a:off x="990332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1" name="Ellipse 2240">
                <a:extLst>
                  <a:ext uri="{FF2B5EF4-FFF2-40B4-BE49-F238E27FC236}">
                    <a16:creationId xmlns:a16="http://schemas.microsoft.com/office/drawing/2014/main" id="{5A80E06F-29A9-E2E8-6C08-E6407E9599DF}"/>
                  </a:ext>
                </a:extLst>
              </p:cNvPr>
              <p:cNvSpPr/>
              <p:nvPr userDrawn="1"/>
            </p:nvSpPr>
            <p:spPr>
              <a:xfrm>
                <a:off x="10077772"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2" name="Ellipse 2241">
                <a:extLst>
                  <a:ext uri="{FF2B5EF4-FFF2-40B4-BE49-F238E27FC236}">
                    <a16:creationId xmlns:a16="http://schemas.microsoft.com/office/drawing/2014/main" id="{832D2E7E-C816-1DBD-EDEB-307D20DC2272}"/>
                  </a:ext>
                </a:extLst>
              </p:cNvPr>
              <p:cNvSpPr/>
              <p:nvPr userDrawn="1"/>
            </p:nvSpPr>
            <p:spPr>
              <a:xfrm>
                <a:off x="10252216"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3" name="Ellipse 2242">
                <a:extLst>
                  <a:ext uri="{FF2B5EF4-FFF2-40B4-BE49-F238E27FC236}">
                    <a16:creationId xmlns:a16="http://schemas.microsoft.com/office/drawing/2014/main" id="{7092DC27-D59C-CF1A-4AD6-F6D1F8FD961F}"/>
                  </a:ext>
                </a:extLst>
              </p:cNvPr>
              <p:cNvSpPr/>
              <p:nvPr userDrawn="1"/>
            </p:nvSpPr>
            <p:spPr>
              <a:xfrm>
                <a:off x="10426660"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4" name="Ellipse 2243">
                <a:extLst>
                  <a:ext uri="{FF2B5EF4-FFF2-40B4-BE49-F238E27FC236}">
                    <a16:creationId xmlns:a16="http://schemas.microsoft.com/office/drawing/2014/main" id="{F862F4D4-322E-50CD-7F81-2360EAC034EF}"/>
                  </a:ext>
                </a:extLst>
              </p:cNvPr>
              <p:cNvSpPr/>
              <p:nvPr userDrawn="1"/>
            </p:nvSpPr>
            <p:spPr>
              <a:xfrm>
                <a:off x="1060110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5" name="Ellipse 2244">
                <a:extLst>
                  <a:ext uri="{FF2B5EF4-FFF2-40B4-BE49-F238E27FC236}">
                    <a16:creationId xmlns:a16="http://schemas.microsoft.com/office/drawing/2014/main" id="{A6752B72-F228-8E04-6AE3-A323E3D208EC}"/>
                  </a:ext>
                </a:extLst>
              </p:cNvPr>
              <p:cNvSpPr/>
              <p:nvPr userDrawn="1"/>
            </p:nvSpPr>
            <p:spPr>
              <a:xfrm>
                <a:off x="1077554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6" name="Ellipse 2245">
                <a:extLst>
                  <a:ext uri="{FF2B5EF4-FFF2-40B4-BE49-F238E27FC236}">
                    <a16:creationId xmlns:a16="http://schemas.microsoft.com/office/drawing/2014/main" id="{FCAEAFEC-3A66-DA4D-CBD1-10C0C5B1CD20}"/>
                  </a:ext>
                </a:extLst>
              </p:cNvPr>
              <p:cNvSpPr/>
              <p:nvPr userDrawn="1"/>
            </p:nvSpPr>
            <p:spPr>
              <a:xfrm>
                <a:off x="10949992"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7" name="Ellipse 2246">
                <a:extLst>
                  <a:ext uri="{FF2B5EF4-FFF2-40B4-BE49-F238E27FC236}">
                    <a16:creationId xmlns:a16="http://schemas.microsoft.com/office/drawing/2014/main" id="{82C23E82-E4BF-4C12-0450-E5B02F21CD03}"/>
                  </a:ext>
                </a:extLst>
              </p:cNvPr>
              <p:cNvSpPr/>
              <p:nvPr userDrawn="1"/>
            </p:nvSpPr>
            <p:spPr>
              <a:xfrm>
                <a:off x="11124436"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8" name="Ellipse 2247">
                <a:extLst>
                  <a:ext uri="{FF2B5EF4-FFF2-40B4-BE49-F238E27FC236}">
                    <a16:creationId xmlns:a16="http://schemas.microsoft.com/office/drawing/2014/main" id="{210939EC-53FC-DFAD-6989-494138C28ADD}"/>
                  </a:ext>
                </a:extLst>
              </p:cNvPr>
              <p:cNvSpPr/>
              <p:nvPr userDrawn="1"/>
            </p:nvSpPr>
            <p:spPr>
              <a:xfrm>
                <a:off x="11473324"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9" name="Ellipse 2248">
                <a:extLst>
                  <a:ext uri="{FF2B5EF4-FFF2-40B4-BE49-F238E27FC236}">
                    <a16:creationId xmlns:a16="http://schemas.microsoft.com/office/drawing/2014/main" id="{C3757AA9-050E-503E-F07E-1195242EE77A}"/>
                  </a:ext>
                </a:extLst>
              </p:cNvPr>
              <p:cNvSpPr/>
              <p:nvPr userDrawn="1"/>
            </p:nvSpPr>
            <p:spPr>
              <a:xfrm>
                <a:off x="11647768"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0" name="Ellipse 2249">
                <a:extLst>
                  <a:ext uri="{FF2B5EF4-FFF2-40B4-BE49-F238E27FC236}">
                    <a16:creationId xmlns:a16="http://schemas.microsoft.com/office/drawing/2014/main" id="{C688ED86-9087-2A82-D513-7DC3CB76EBC7}"/>
                  </a:ext>
                </a:extLst>
              </p:cNvPr>
              <p:cNvSpPr/>
              <p:nvPr userDrawn="1"/>
            </p:nvSpPr>
            <p:spPr>
              <a:xfrm>
                <a:off x="11822212"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1" name="Ellipse 2250">
                <a:extLst>
                  <a:ext uri="{FF2B5EF4-FFF2-40B4-BE49-F238E27FC236}">
                    <a16:creationId xmlns:a16="http://schemas.microsoft.com/office/drawing/2014/main" id="{FBCC82A5-B352-C51D-79EC-22409FAADFE8}"/>
                  </a:ext>
                </a:extLst>
              </p:cNvPr>
              <p:cNvSpPr/>
              <p:nvPr userDrawn="1"/>
            </p:nvSpPr>
            <p:spPr>
              <a:xfrm>
                <a:off x="11996665" y="6498366"/>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2" name="Ellipse 2251">
                <a:extLst>
                  <a:ext uri="{FF2B5EF4-FFF2-40B4-BE49-F238E27FC236}">
                    <a16:creationId xmlns:a16="http://schemas.microsoft.com/office/drawing/2014/main" id="{1FBD08AC-088E-C21E-5B16-C521799B8B0D}"/>
                  </a:ext>
                </a:extLst>
              </p:cNvPr>
              <p:cNvSpPr/>
              <p:nvPr userDrawn="1"/>
            </p:nvSpPr>
            <p:spPr>
              <a:xfrm>
                <a:off x="7984444"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3" name="Ellipse 2252">
                <a:extLst>
                  <a:ext uri="{FF2B5EF4-FFF2-40B4-BE49-F238E27FC236}">
                    <a16:creationId xmlns:a16="http://schemas.microsoft.com/office/drawing/2014/main" id="{9E5CE28F-CB87-8518-61D4-D343906CE32D}"/>
                  </a:ext>
                </a:extLst>
              </p:cNvPr>
              <p:cNvSpPr/>
              <p:nvPr userDrawn="1"/>
            </p:nvSpPr>
            <p:spPr>
              <a:xfrm>
                <a:off x="8158888"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4" name="Ellipse 2253">
                <a:extLst>
                  <a:ext uri="{FF2B5EF4-FFF2-40B4-BE49-F238E27FC236}">
                    <a16:creationId xmlns:a16="http://schemas.microsoft.com/office/drawing/2014/main" id="{EDB9973F-A0F6-3372-53A4-9E5E9A13812E}"/>
                  </a:ext>
                </a:extLst>
              </p:cNvPr>
              <p:cNvSpPr/>
              <p:nvPr userDrawn="1"/>
            </p:nvSpPr>
            <p:spPr>
              <a:xfrm>
                <a:off x="8333332"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5" name="Ellipse 2254">
                <a:extLst>
                  <a:ext uri="{FF2B5EF4-FFF2-40B4-BE49-F238E27FC236}">
                    <a16:creationId xmlns:a16="http://schemas.microsoft.com/office/drawing/2014/main" id="{E0788432-B865-4CED-2AC6-37F2F02F3515}"/>
                  </a:ext>
                </a:extLst>
              </p:cNvPr>
              <p:cNvSpPr/>
              <p:nvPr userDrawn="1"/>
            </p:nvSpPr>
            <p:spPr>
              <a:xfrm>
                <a:off x="8507776"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6" name="Ellipse 2255">
                <a:extLst>
                  <a:ext uri="{FF2B5EF4-FFF2-40B4-BE49-F238E27FC236}">
                    <a16:creationId xmlns:a16="http://schemas.microsoft.com/office/drawing/2014/main" id="{38EC968C-6696-AECB-4265-AB14DD7927E5}"/>
                  </a:ext>
                </a:extLst>
              </p:cNvPr>
              <p:cNvSpPr/>
              <p:nvPr userDrawn="1"/>
            </p:nvSpPr>
            <p:spPr>
              <a:xfrm>
                <a:off x="8682220"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7" name="Ellipse 2256">
                <a:extLst>
                  <a:ext uri="{FF2B5EF4-FFF2-40B4-BE49-F238E27FC236}">
                    <a16:creationId xmlns:a16="http://schemas.microsoft.com/office/drawing/2014/main" id="{1BCBCE3C-1637-09D6-A4E9-E169184DD71C}"/>
                  </a:ext>
                </a:extLst>
              </p:cNvPr>
              <p:cNvSpPr/>
              <p:nvPr userDrawn="1"/>
            </p:nvSpPr>
            <p:spPr>
              <a:xfrm>
                <a:off x="8856664"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8" name="Ellipse 2257">
                <a:extLst>
                  <a:ext uri="{FF2B5EF4-FFF2-40B4-BE49-F238E27FC236}">
                    <a16:creationId xmlns:a16="http://schemas.microsoft.com/office/drawing/2014/main" id="{CFCE6EAA-7BC3-5A15-8474-C1DE4E6EEFFA}"/>
                  </a:ext>
                </a:extLst>
              </p:cNvPr>
              <p:cNvSpPr/>
              <p:nvPr userDrawn="1"/>
            </p:nvSpPr>
            <p:spPr>
              <a:xfrm>
                <a:off x="9205552"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9" name="Ellipse 2258">
                <a:extLst>
                  <a:ext uri="{FF2B5EF4-FFF2-40B4-BE49-F238E27FC236}">
                    <a16:creationId xmlns:a16="http://schemas.microsoft.com/office/drawing/2014/main" id="{FCD08DF8-C15C-0086-C19F-B6FF494ECDDD}"/>
                  </a:ext>
                </a:extLst>
              </p:cNvPr>
              <p:cNvSpPr/>
              <p:nvPr userDrawn="1"/>
            </p:nvSpPr>
            <p:spPr>
              <a:xfrm>
                <a:off x="9379996"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0" name="Ellipse 2259">
                <a:extLst>
                  <a:ext uri="{FF2B5EF4-FFF2-40B4-BE49-F238E27FC236}">
                    <a16:creationId xmlns:a16="http://schemas.microsoft.com/office/drawing/2014/main" id="{5E032B86-D3E0-A6A0-97EE-B0E63A73A87C}"/>
                  </a:ext>
                </a:extLst>
              </p:cNvPr>
              <p:cNvSpPr/>
              <p:nvPr userDrawn="1"/>
            </p:nvSpPr>
            <p:spPr>
              <a:xfrm>
                <a:off x="9554440"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1" name="Ellipse 2260">
                <a:extLst>
                  <a:ext uri="{FF2B5EF4-FFF2-40B4-BE49-F238E27FC236}">
                    <a16:creationId xmlns:a16="http://schemas.microsoft.com/office/drawing/2014/main" id="{A8F2941F-8941-2F7E-7579-05C358489C65}"/>
                  </a:ext>
                </a:extLst>
              </p:cNvPr>
              <p:cNvSpPr/>
              <p:nvPr userDrawn="1"/>
            </p:nvSpPr>
            <p:spPr>
              <a:xfrm>
                <a:off x="9903328"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2" name="Ellipse 2261">
                <a:extLst>
                  <a:ext uri="{FF2B5EF4-FFF2-40B4-BE49-F238E27FC236}">
                    <a16:creationId xmlns:a16="http://schemas.microsoft.com/office/drawing/2014/main" id="{BE145F29-8C12-DDB5-BE52-5554D5BB2A48}"/>
                  </a:ext>
                </a:extLst>
              </p:cNvPr>
              <p:cNvSpPr/>
              <p:nvPr userDrawn="1"/>
            </p:nvSpPr>
            <p:spPr>
              <a:xfrm>
                <a:off x="10252216"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3" name="Ellipse 2262">
                <a:extLst>
                  <a:ext uri="{FF2B5EF4-FFF2-40B4-BE49-F238E27FC236}">
                    <a16:creationId xmlns:a16="http://schemas.microsoft.com/office/drawing/2014/main" id="{02995D40-C885-DF43-2F24-F9CB61D4E7D1}"/>
                  </a:ext>
                </a:extLst>
              </p:cNvPr>
              <p:cNvSpPr/>
              <p:nvPr userDrawn="1"/>
            </p:nvSpPr>
            <p:spPr>
              <a:xfrm>
                <a:off x="10426660"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4" name="Ellipse 2263">
                <a:extLst>
                  <a:ext uri="{FF2B5EF4-FFF2-40B4-BE49-F238E27FC236}">
                    <a16:creationId xmlns:a16="http://schemas.microsoft.com/office/drawing/2014/main" id="{295DA5E2-6937-5087-FA67-1342BD09FA8B}"/>
                  </a:ext>
                </a:extLst>
              </p:cNvPr>
              <p:cNvSpPr/>
              <p:nvPr userDrawn="1"/>
            </p:nvSpPr>
            <p:spPr>
              <a:xfrm>
                <a:off x="10601104"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5" name="Ellipse 2264">
                <a:extLst>
                  <a:ext uri="{FF2B5EF4-FFF2-40B4-BE49-F238E27FC236}">
                    <a16:creationId xmlns:a16="http://schemas.microsoft.com/office/drawing/2014/main" id="{84F3F86E-C9F5-4772-7CF5-8BD76566A4B3}"/>
                  </a:ext>
                </a:extLst>
              </p:cNvPr>
              <p:cNvSpPr/>
              <p:nvPr userDrawn="1"/>
            </p:nvSpPr>
            <p:spPr>
              <a:xfrm>
                <a:off x="10775548"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6" name="Ellipse 2265">
                <a:extLst>
                  <a:ext uri="{FF2B5EF4-FFF2-40B4-BE49-F238E27FC236}">
                    <a16:creationId xmlns:a16="http://schemas.microsoft.com/office/drawing/2014/main" id="{86E5B4EB-0603-4002-E474-D0F95A0D55FA}"/>
                  </a:ext>
                </a:extLst>
              </p:cNvPr>
              <p:cNvSpPr/>
              <p:nvPr userDrawn="1"/>
            </p:nvSpPr>
            <p:spPr>
              <a:xfrm>
                <a:off x="11124436"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7" name="Ellipse 2266">
                <a:extLst>
                  <a:ext uri="{FF2B5EF4-FFF2-40B4-BE49-F238E27FC236}">
                    <a16:creationId xmlns:a16="http://schemas.microsoft.com/office/drawing/2014/main" id="{7F5D27E1-B808-EFB4-4EC7-68E0B5C5FA85}"/>
                  </a:ext>
                </a:extLst>
              </p:cNvPr>
              <p:cNvSpPr/>
              <p:nvPr userDrawn="1"/>
            </p:nvSpPr>
            <p:spPr>
              <a:xfrm>
                <a:off x="11298880"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8" name="Ellipse 2267">
                <a:extLst>
                  <a:ext uri="{FF2B5EF4-FFF2-40B4-BE49-F238E27FC236}">
                    <a16:creationId xmlns:a16="http://schemas.microsoft.com/office/drawing/2014/main" id="{B73B4D75-5A22-04EB-5D59-C5BEC2AC9782}"/>
                  </a:ext>
                </a:extLst>
              </p:cNvPr>
              <p:cNvSpPr/>
              <p:nvPr userDrawn="1"/>
            </p:nvSpPr>
            <p:spPr>
              <a:xfrm>
                <a:off x="11473324"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9" name="Ellipse 2268">
                <a:extLst>
                  <a:ext uri="{FF2B5EF4-FFF2-40B4-BE49-F238E27FC236}">
                    <a16:creationId xmlns:a16="http://schemas.microsoft.com/office/drawing/2014/main" id="{AFCB0BB4-5701-EB15-4B6B-B1F3DBD3966E}"/>
                  </a:ext>
                </a:extLst>
              </p:cNvPr>
              <p:cNvSpPr/>
              <p:nvPr userDrawn="1"/>
            </p:nvSpPr>
            <p:spPr>
              <a:xfrm>
                <a:off x="11647768" y="6670210"/>
                <a:ext cx="142242" cy="142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sp>
          <p:nvSpPr>
            <p:cNvPr id="6" name="Ellipse 5">
              <a:extLst>
                <a:ext uri="{FF2B5EF4-FFF2-40B4-BE49-F238E27FC236}">
                  <a16:creationId xmlns:a16="http://schemas.microsoft.com/office/drawing/2014/main" id="{5A0086E7-0F6A-EE77-45E9-179C92BF5A1C}"/>
                </a:ext>
              </a:extLst>
            </p:cNvPr>
            <p:cNvSpPr/>
            <p:nvPr userDrawn="1"/>
          </p:nvSpPr>
          <p:spPr>
            <a:xfrm>
              <a:off x="8331793" y="151474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 name="Ellipse 6">
              <a:extLst>
                <a:ext uri="{FF2B5EF4-FFF2-40B4-BE49-F238E27FC236}">
                  <a16:creationId xmlns:a16="http://schemas.microsoft.com/office/drawing/2014/main" id="{27960A6D-38B6-CB24-2AF0-BB5424ACD008}"/>
                </a:ext>
              </a:extLst>
            </p:cNvPr>
            <p:cNvSpPr/>
            <p:nvPr userDrawn="1"/>
          </p:nvSpPr>
          <p:spPr>
            <a:xfrm>
              <a:off x="9030253" y="151474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Ellipse 7">
              <a:extLst>
                <a:ext uri="{FF2B5EF4-FFF2-40B4-BE49-F238E27FC236}">
                  <a16:creationId xmlns:a16="http://schemas.microsoft.com/office/drawing/2014/main" id="{4021FD55-FD68-E0C5-59C2-1E52BB3CD2DE}"/>
                </a:ext>
              </a:extLst>
            </p:cNvPr>
            <p:cNvSpPr/>
            <p:nvPr userDrawn="1"/>
          </p:nvSpPr>
          <p:spPr>
            <a:xfrm>
              <a:off x="9906244" y="1514740"/>
              <a:ext cx="142242" cy="142242"/>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 name="Ellipse 8">
              <a:extLst>
                <a:ext uri="{FF2B5EF4-FFF2-40B4-BE49-F238E27FC236}">
                  <a16:creationId xmlns:a16="http://schemas.microsoft.com/office/drawing/2014/main" id="{6B6D84C5-7C06-A62A-A307-66B6B6C82CD3}"/>
                </a:ext>
              </a:extLst>
            </p:cNvPr>
            <p:cNvSpPr/>
            <p:nvPr userDrawn="1"/>
          </p:nvSpPr>
          <p:spPr>
            <a:xfrm>
              <a:off x="11471443" y="1514740"/>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 name="Ellipse 9">
              <a:extLst>
                <a:ext uri="{FF2B5EF4-FFF2-40B4-BE49-F238E27FC236}">
                  <a16:creationId xmlns:a16="http://schemas.microsoft.com/office/drawing/2014/main" id="{DB6BC942-270D-1402-6739-DAB27BC9CEC7}"/>
                </a:ext>
              </a:extLst>
            </p:cNvPr>
            <p:cNvSpPr/>
            <p:nvPr userDrawn="1"/>
          </p:nvSpPr>
          <p:spPr>
            <a:xfrm>
              <a:off x="8680339" y="1686589"/>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Ellipse 10">
              <a:extLst>
                <a:ext uri="{FF2B5EF4-FFF2-40B4-BE49-F238E27FC236}">
                  <a16:creationId xmlns:a16="http://schemas.microsoft.com/office/drawing/2014/main" id="{087B1942-D105-C070-CB88-022AA8580070}"/>
                </a:ext>
              </a:extLst>
            </p:cNvPr>
            <p:cNvSpPr/>
            <p:nvPr userDrawn="1"/>
          </p:nvSpPr>
          <p:spPr>
            <a:xfrm>
              <a:off x="8157007" y="185843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 name="Ellipse 11">
              <a:extLst>
                <a:ext uri="{FF2B5EF4-FFF2-40B4-BE49-F238E27FC236}">
                  <a16:creationId xmlns:a16="http://schemas.microsoft.com/office/drawing/2014/main" id="{F2231769-D22D-BED0-59D1-1A7B38899DD4}"/>
                </a:ext>
              </a:extLst>
            </p:cNvPr>
            <p:cNvSpPr/>
            <p:nvPr userDrawn="1"/>
          </p:nvSpPr>
          <p:spPr>
            <a:xfrm>
              <a:off x="10250335" y="1864718"/>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 name="Ellipse 13">
              <a:extLst>
                <a:ext uri="{FF2B5EF4-FFF2-40B4-BE49-F238E27FC236}">
                  <a16:creationId xmlns:a16="http://schemas.microsoft.com/office/drawing/2014/main" id="{0EC14DAD-CC14-5E43-A274-440574FF2504}"/>
                </a:ext>
              </a:extLst>
            </p:cNvPr>
            <p:cNvSpPr/>
            <p:nvPr userDrawn="1"/>
          </p:nvSpPr>
          <p:spPr>
            <a:xfrm>
              <a:off x="11645887" y="1858438"/>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 name="Ellipse 14">
              <a:extLst>
                <a:ext uri="{FF2B5EF4-FFF2-40B4-BE49-F238E27FC236}">
                  <a16:creationId xmlns:a16="http://schemas.microsoft.com/office/drawing/2014/main" id="{7F82C0A0-75F1-E4FE-C95B-9770CB13A524}"/>
                </a:ext>
              </a:extLst>
            </p:cNvPr>
            <p:cNvSpPr/>
            <p:nvPr userDrawn="1"/>
          </p:nvSpPr>
          <p:spPr>
            <a:xfrm>
              <a:off x="8331451" y="2030287"/>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 name="Ellipse 15">
              <a:extLst>
                <a:ext uri="{FF2B5EF4-FFF2-40B4-BE49-F238E27FC236}">
                  <a16:creationId xmlns:a16="http://schemas.microsoft.com/office/drawing/2014/main" id="{307C366B-5204-A3FB-1928-A519A991668F}"/>
                </a:ext>
              </a:extLst>
            </p:cNvPr>
            <p:cNvSpPr/>
            <p:nvPr userDrawn="1"/>
          </p:nvSpPr>
          <p:spPr>
            <a:xfrm>
              <a:off x="9203671" y="2030287"/>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 name="Ellipse 16">
              <a:extLst>
                <a:ext uri="{FF2B5EF4-FFF2-40B4-BE49-F238E27FC236}">
                  <a16:creationId xmlns:a16="http://schemas.microsoft.com/office/drawing/2014/main" id="{8CEEDE91-6B9F-84AE-CAA9-6135F29B7EA0}"/>
                </a:ext>
              </a:extLst>
            </p:cNvPr>
            <p:cNvSpPr/>
            <p:nvPr userDrawn="1"/>
          </p:nvSpPr>
          <p:spPr>
            <a:xfrm>
              <a:off x="10948111" y="203028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 name="Ellipse 17">
              <a:extLst>
                <a:ext uri="{FF2B5EF4-FFF2-40B4-BE49-F238E27FC236}">
                  <a16:creationId xmlns:a16="http://schemas.microsoft.com/office/drawing/2014/main" id="{A8CAC24D-4F3C-8294-4B02-8893AF9F8820}"/>
                </a:ext>
              </a:extLst>
            </p:cNvPr>
            <p:cNvSpPr/>
            <p:nvPr userDrawn="1"/>
          </p:nvSpPr>
          <p:spPr>
            <a:xfrm>
              <a:off x="8680339" y="2202136"/>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 name="Ellipse 18">
              <a:extLst>
                <a:ext uri="{FF2B5EF4-FFF2-40B4-BE49-F238E27FC236}">
                  <a16:creationId xmlns:a16="http://schemas.microsoft.com/office/drawing/2014/main" id="{A2730AF9-41CD-F4C3-E032-67E83656C4C1}"/>
                </a:ext>
              </a:extLst>
            </p:cNvPr>
            <p:cNvSpPr/>
            <p:nvPr userDrawn="1"/>
          </p:nvSpPr>
          <p:spPr>
            <a:xfrm>
              <a:off x="9727003" y="220213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 name="Ellipse 19">
              <a:extLst>
                <a:ext uri="{FF2B5EF4-FFF2-40B4-BE49-F238E27FC236}">
                  <a16:creationId xmlns:a16="http://schemas.microsoft.com/office/drawing/2014/main" id="{A2A029CB-3D9E-66CA-7894-49308EC52FB5}"/>
                </a:ext>
              </a:extLst>
            </p:cNvPr>
            <p:cNvSpPr/>
            <p:nvPr userDrawn="1"/>
          </p:nvSpPr>
          <p:spPr>
            <a:xfrm>
              <a:off x="10427173" y="220213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 name="Ellipse 20">
              <a:extLst>
                <a:ext uri="{FF2B5EF4-FFF2-40B4-BE49-F238E27FC236}">
                  <a16:creationId xmlns:a16="http://schemas.microsoft.com/office/drawing/2014/main" id="{9612DE49-9A84-5230-5032-F3C54AF36565}"/>
                </a:ext>
              </a:extLst>
            </p:cNvPr>
            <p:cNvSpPr/>
            <p:nvPr userDrawn="1"/>
          </p:nvSpPr>
          <p:spPr>
            <a:xfrm>
              <a:off x="11122555" y="2373812"/>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 name="Ellipse 21">
              <a:extLst>
                <a:ext uri="{FF2B5EF4-FFF2-40B4-BE49-F238E27FC236}">
                  <a16:creationId xmlns:a16="http://schemas.microsoft.com/office/drawing/2014/main" id="{C722740D-D446-333B-384F-A2027944512F}"/>
                </a:ext>
              </a:extLst>
            </p:cNvPr>
            <p:cNvSpPr/>
            <p:nvPr userDrawn="1"/>
          </p:nvSpPr>
          <p:spPr>
            <a:xfrm>
              <a:off x="11645887" y="2373812"/>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 name="Ellipse 22">
              <a:extLst>
                <a:ext uri="{FF2B5EF4-FFF2-40B4-BE49-F238E27FC236}">
                  <a16:creationId xmlns:a16="http://schemas.microsoft.com/office/drawing/2014/main" id="{E180F725-64A4-50C3-8A23-8C1408C45E2E}"/>
                </a:ext>
              </a:extLst>
            </p:cNvPr>
            <p:cNvSpPr/>
            <p:nvPr userDrawn="1"/>
          </p:nvSpPr>
          <p:spPr>
            <a:xfrm>
              <a:off x="10599223" y="2545834"/>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 name="Ellipse 23">
              <a:extLst>
                <a:ext uri="{FF2B5EF4-FFF2-40B4-BE49-F238E27FC236}">
                  <a16:creationId xmlns:a16="http://schemas.microsoft.com/office/drawing/2014/main" id="{9B1629AF-3373-EC5E-C73D-329253D4C1B9}"/>
                </a:ext>
              </a:extLst>
            </p:cNvPr>
            <p:cNvSpPr/>
            <p:nvPr userDrawn="1"/>
          </p:nvSpPr>
          <p:spPr>
            <a:xfrm>
              <a:off x="11994784" y="2545834"/>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 name="Ellipse 24">
              <a:extLst>
                <a:ext uri="{FF2B5EF4-FFF2-40B4-BE49-F238E27FC236}">
                  <a16:creationId xmlns:a16="http://schemas.microsoft.com/office/drawing/2014/main" id="{CEC8C18C-B636-BF83-C74F-FE8611F68DE9}"/>
                </a:ext>
              </a:extLst>
            </p:cNvPr>
            <p:cNvSpPr/>
            <p:nvPr userDrawn="1"/>
          </p:nvSpPr>
          <p:spPr>
            <a:xfrm>
              <a:off x="8680339" y="271920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 name="Ellipse 25">
              <a:extLst>
                <a:ext uri="{FF2B5EF4-FFF2-40B4-BE49-F238E27FC236}">
                  <a16:creationId xmlns:a16="http://schemas.microsoft.com/office/drawing/2014/main" id="{750DE0B7-55B1-D841-4CD0-28CCC008F301}"/>
                </a:ext>
              </a:extLst>
            </p:cNvPr>
            <p:cNvSpPr/>
            <p:nvPr userDrawn="1"/>
          </p:nvSpPr>
          <p:spPr>
            <a:xfrm>
              <a:off x="9722327" y="2719208"/>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 name="Ellipse 26">
              <a:extLst>
                <a:ext uri="{FF2B5EF4-FFF2-40B4-BE49-F238E27FC236}">
                  <a16:creationId xmlns:a16="http://schemas.microsoft.com/office/drawing/2014/main" id="{CAFD8057-8949-0AB4-6840-3F8AF266767B}"/>
                </a:ext>
              </a:extLst>
            </p:cNvPr>
            <p:cNvSpPr/>
            <p:nvPr userDrawn="1"/>
          </p:nvSpPr>
          <p:spPr>
            <a:xfrm>
              <a:off x="11471443" y="2717683"/>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 name="Ellipse 27">
              <a:extLst>
                <a:ext uri="{FF2B5EF4-FFF2-40B4-BE49-F238E27FC236}">
                  <a16:creationId xmlns:a16="http://schemas.microsoft.com/office/drawing/2014/main" id="{E8616D67-4532-15E0-AC41-5B0C4B8BB2F5}"/>
                </a:ext>
              </a:extLst>
            </p:cNvPr>
            <p:cNvSpPr/>
            <p:nvPr userDrawn="1"/>
          </p:nvSpPr>
          <p:spPr>
            <a:xfrm>
              <a:off x="7982563" y="2894585"/>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 name="Ellipse 28">
              <a:extLst>
                <a:ext uri="{FF2B5EF4-FFF2-40B4-BE49-F238E27FC236}">
                  <a16:creationId xmlns:a16="http://schemas.microsoft.com/office/drawing/2014/main" id="{DA2F45F5-70D5-ADF4-C9A5-AFAB52F9FCD7}"/>
                </a:ext>
              </a:extLst>
            </p:cNvPr>
            <p:cNvSpPr/>
            <p:nvPr userDrawn="1"/>
          </p:nvSpPr>
          <p:spPr>
            <a:xfrm>
              <a:off x="9204868" y="2889532"/>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 name="Ellipse 29">
              <a:extLst>
                <a:ext uri="{FF2B5EF4-FFF2-40B4-BE49-F238E27FC236}">
                  <a16:creationId xmlns:a16="http://schemas.microsoft.com/office/drawing/2014/main" id="{2727AA7B-554F-1639-283B-3FA188B3A3E2}"/>
                </a:ext>
              </a:extLst>
            </p:cNvPr>
            <p:cNvSpPr/>
            <p:nvPr userDrawn="1"/>
          </p:nvSpPr>
          <p:spPr>
            <a:xfrm>
              <a:off x="11296999" y="2889532"/>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 name="Ellipse 30">
              <a:extLst>
                <a:ext uri="{FF2B5EF4-FFF2-40B4-BE49-F238E27FC236}">
                  <a16:creationId xmlns:a16="http://schemas.microsoft.com/office/drawing/2014/main" id="{59DFBE16-38DE-2931-54F6-375F643AE01C}"/>
                </a:ext>
              </a:extLst>
            </p:cNvPr>
            <p:cNvSpPr/>
            <p:nvPr userDrawn="1"/>
          </p:nvSpPr>
          <p:spPr>
            <a:xfrm>
              <a:off x="8331451" y="3061381"/>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 name="Ellipse 31">
              <a:extLst>
                <a:ext uri="{FF2B5EF4-FFF2-40B4-BE49-F238E27FC236}">
                  <a16:creationId xmlns:a16="http://schemas.microsoft.com/office/drawing/2014/main" id="{F53F4296-9AB3-011A-D1F0-D09F215BE4D6}"/>
                </a:ext>
              </a:extLst>
            </p:cNvPr>
            <p:cNvSpPr/>
            <p:nvPr userDrawn="1"/>
          </p:nvSpPr>
          <p:spPr>
            <a:xfrm>
              <a:off x="8854783" y="3061381"/>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208384CD-3FB9-D79D-597E-8EFC2E293271}"/>
                </a:ext>
              </a:extLst>
            </p:cNvPr>
            <p:cNvSpPr/>
            <p:nvPr userDrawn="1"/>
          </p:nvSpPr>
          <p:spPr>
            <a:xfrm>
              <a:off x="9728713" y="306388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 name="Ellipse 33">
              <a:extLst>
                <a:ext uri="{FF2B5EF4-FFF2-40B4-BE49-F238E27FC236}">
                  <a16:creationId xmlns:a16="http://schemas.microsoft.com/office/drawing/2014/main" id="{DB26496F-7C1D-C57B-8642-6C02590EFF61}"/>
                </a:ext>
              </a:extLst>
            </p:cNvPr>
            <p:cNvSpPr/>
            <p:nvPr userDrawn="1"/>
          </p:nvSpPr>
          <p:spPr>
            <a:xfrm>
              <a:off x="10424779" y="3061381"/>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 name="Ellipse 34">
              <a:extLst>
                <a:ext uri="{FF2B5EF4-FFF2-40B4-BE49-F238E27FC236}">
                  <a16:creationId xmlns:a16="http://schemas.microsoft.com/office/drawing/2014/main" id="{EA43BB7C-302B-0C95-7864-B7F247D0868D}"/>
                </a:ext>
              </a:extLst>
            </p:cNvPr>
            <p:cNvSpPr/>
            <p:nvPr userDrawn="1"/>
          </p:nvSpPr>
          <p:spPr>
            <a:xfrm>
              <a:off x="11820331" y="3061381"/>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 name="Ellipse 35">
              <a:extLst>
                <a:ext uri="{FF2B5EF4-FFF2-40B4-BE49-F238E27FC236}">
                  <a16:creationId xmlns:a16="http://schemas.microsoft.com/office/drawing/2014/main" id="{AA1FACEE-4C5B-98B4-C410-ECAB19E7F797}"/>
                </a:ext>
              </a:extLst>
            </p:cNvPr>
            <p:cNvSpPr/>
            <p:nvPr userDrawn="1"/>
          </p:nvSpPr>
          <p:spPr>
            <a:xfrm>
              <a:off x="11296999" y="3233230"/>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 name="Ellipse 36">
              <a:extLst>
                <a:ext uri="{FF2B5EF4-FFF2-40B4-BE49-F238E27FC236}">
                  <a16:creationId xmlns:a16="http://schemas.microsoft.com/office/drawing/2014/main" id="{3414FE60-A3BE-D4E1-BE1B-6991B3749533}"/>
                </a:ext>
              </a:extLst>
            </p:cNvPr>
            <p:cNvSpPr/>
            <p:nvPr userDrawn="1"/>
          </p:nvSpPr>
          <p:spPr>
            <a:xfrm>
              <a:off x="7982563" y="3405079"/>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 name="Ellipse 37">
              <a:extLst>
                <a:ext uri="{FF2B5EF4-FFF2-40B4-BE49-F238E27FC236}">
                  <a16:creationId xmlns:a16="http://schemas.microsoft.com/office/drawing/2014/main" id="{E36E6D1E-F2A7-B7A5-B6B2-73E08BDA92DF}"/>
                </a:ext>
              </a:extLst>
            </p:cNvPr>
            <p:cNvSpPr/>
            <p:nvPr userDrawn="1"/>
          </p:nvSpPr>
          <p:spPr>
            <a:xfrm>
              <a:off x="10250335" y="3405079"/>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 name="Ellipse 38">
              <a:extLst>
                <a:ext uri="{FF2B5EF4-FFF2-40B4-BE49-F238E27FC236}">
                  <a16:creationId xmlns:a16="http://schemas.microsoft.com/office/drawing/2014/main" id="{93120530-53F7-0D2F-A4D7-265774826AA1}"/>
                </a:ext>
              </a:extLst>
            </p:cNvPr>
            <p:cNvSpPr/>
            <p:nvPr userDrawn="1"/>
          </p:nvSpPr>
          <p:spPr>
            <a:xfrm>
              <a:off x="8680339" y="357692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 name="Ellipse 39">
              <a:extLst>
                <a:ext uri="{FF2B5EF4-FFF2-40B4-BE49-F238E27FC236}">
                  <a16:creationId xmlns:a16="http://schemas.microsoft.com/office/drawing/2014/main" id="{948CC33E-327A-934F-A12B-8EFB7608AEC5}"/>
                </a:ext>
              </a:extLst>
            </p:cNvPr>
            <p:cNvSpPr/>
            <p:nvPr userDrawn="1"/>
          </p:nvSpPr>
          <p:spPr>
            <a:xfrm>
              <a:off x="10773667" y="3576928"/>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 name="Ellipse 40">
              <a:extLst>
                <a:ext uri="{FF2B5EF4-FFF2-40B4-BE49-F238E27FC236}">
                  <a16:creationId xmlns:a16="http://schemas.microsoft.com/office/drawing/2014/main" id="{E78F493C-7110-D04E-9497-DF70FD167C3B}"/>
                </a:ext>
              </a:extLst>
            </p:cNvPr>
            <p:cNvSpPr/>
            <p:nvPr userDrawn="1"/>
          </p:nvSpPr>
          <p:spPr>
            <a:xfrm>
              <a:off x="11820331" y="3576928"/>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 name="Ellipse 41">
              <a:extLst>
                <a:ext uri="{FF2B5EF4-FFF2-40B4-BE49-F238E27FC236}">
                  <a16:creationId xmlns:a16="http://schemas.microsoft.com/office/drawing/2014/main" id="{53E1BB1A-9989-5093-C89E-2CD803D6DC0C}"/>
                </a:ext>
              </a:extLst>
            </p:cNvPr>
            <p:cNvSpPr/>
            <p:nvPr userDrawn="1"/>
          </p:nvSpPr>
          <p:spPr>
            <a:xfrm>
              <a:off x="8157007" y="3748777"/>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 name="Ellipse 42">
              <a:extLst>
                <a:ext uri="{FF2B5EF4-FFF2-40B4-BE49-F238E27FC236}">
                  <a16:creationId xmlns:a16="http://schemas.microsoft.com/office/drawing/2014/main" id="{195D954B-B7C1-4CE0-7671-FA9181CDCF03}"/>
                </a:ext>
              </a:extLst>
            </p:cNvPr>
            <p:cNvSpPr/>
            <p:nvPr userDrawn="1"/>
          </p:nvSpPr>
          <p:spPr>
            <a:xfrm>
              <a:off x="9378115" y="3748777"/>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 name="Ellipse 43">
              <a:extLst>
                <a:ext uri="{FF2B5EF4-FFF2-40B4-BE49-F238E27FC236}">
                  <a16:creationId xmlns:a16="http://schemas.microsoft.com/office/drawing/2014/main" id="{64BC5180-38F8-C840-DD2F-CF7BAFA51F83}"/>
                </a:ext>
              </a:extLst>
            </p:cNvPr>
            <p:cNvSpPr/>
            <p:nvPr userDrawn="1"/>
          </p:nvSpPr>
          <p:spPr>
            <a:xfrm>
              <a:off x="9728713" y="374877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 name="Ellipse 44">
              <a:extLst>
                <a:ext uri="{FF2B5EF4-FFF2-40B4-BE49-F238E27FC236}">
                  <a16:creationId xmlns:a16="http://schemas.microsoft.com/office/drawing/2014/main" id="{E2E0D5C4-BAAA-D1E6-18AA-C9C53EF46EEB}"/>
                </a:ext>
              </a:extLst>
            </p:cNvPr>
            <p:cNvSpPr/>
            <p:nvPr userDrawn="1"/>
          </p:nvSpPr>
          <p:spPr>
            <a:xfrm>
              <a:off x="10948111" y="374459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 name="Ellipse 45">
              <a:extLst>
                <a:ext uri="{FF2B5EF4-FFF2-40B4-BE49-F238E27FC236}">
                  <a16:creationId xmlns:a16="http://schemas.microsoft.com/office/drawing/2014/main" id="{EC1F8989-3381-354C-3EDB-08E41DF8C3F5}"/>
                </a:ext>
              </a:extLst>
            </p:cNvPr>
            <p:cNvSpPr/>
            <p:nvPr userDrawn="1"/>
          </p:nvSpPr>
          <p:spPr>
            <a:xfrm>
              <a:off x="11655497" y="374459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 name="Ellipse 46">
              <a:extLst>
                <a:ext uri="{FF2B5EF4-FFF2-40B4-BE49-F238E27FC236}">
                  <a16:creationId xmlns:a16="http://schemas.microsoft.com/office/drawing/2014/main" id="{891C4693-BF57-6475-1DEB-C8074A990954}"/>
                </a:ext>
              </a:extLst>
            </p:cNvPr>
            <p:cNvSpPr/>
            <p:nvPr userDrawn="1"/>
          </p:nvSpPr>
          <p:spPr>
            <a:xfrm>
              <a:off x="8680339" y="3920626"/>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 name="Ellipse 47">
              <a:extLst>
                <a:ext uri="{FF2B5EF4-FFF2-40B4-BE49-F238E27FC236}">
                  <a16:creationId xmlns:a16="http://schemas.microsoft.com/office/drawing/2014/main" id="{6BD0EE02-2B09-10FB-FD53-7DDB53E1F82B}"/>
                </a:ext>
              </a:extLst>
            </p:cNvPr>
            <p:cNvSpPr/>
            <p:nvPr userDrawn="1"/>
          </p:nvSpPr>
          <p:spPr>
            <a:xfrm>
              <a:off x="9554098" y="4092475"/>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 name="Ellipse 48">
              <a:extLst>
                <a:ext uri="{FF2B5EF4-FFF2-40B4-BE49-F238E27FC236}">
                  <a16:creationId xmlns:a16="http://schemas.microsoft.com/office/drawing/2014/main" id="{9FE77CD1-8A89-FF67-78E6-7378710379C8}"/>
                </a:ext>
              </a:extLst>
            </p:cNvPr>
            <p:cNvSpPr/>
            <p:nvPr userDrawn="1"/>
          </p:nvSpPr>
          <p:spPr>
            <a:xfrm>
              <a:off x="10250335" y="4092475"/>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 name="Ellipse 49">
              <a:extLst>
                <a:ext uri="{FF2B5EF4-FFF2-40B4-BE49-F238E27FC236}">
                  <a16:creationId xmlns:a16="http://schemas.microsoft.com/office/drawing/2014/main" id="{027B167B-B5EF-AE4E-4FEF-0BE4B326CBDE}"/>
                </a:ext>
              </a:extLst>
            </p:cNvPr>
            <p:cNvSpPr/>
            <p:nvPr userDrawn="1"/>
          </p:nvSpPr>
          <p:spPr>
            <a:xfrm>
              <a:off x="11994784" y="4092475"/>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 name="Ellipse 50">
              <a:extLst>
                <a:ext uri="{FF2B5EF4-FFF2-40B4-BE49-F238E27FC236}">
                  <a16:creationId xmlns:a16="http://schemas.microsoft.com/office/drawing/2014/main" id="{966ABD08-CE6E-9E55-8E88-F37A0FCC1164}"/>
                </a:ext>
              </a:extLst>
            </p:cNvPr>
            <p:cNvSpPr/>
            <p:nvPr userDrawn="1"/>
          </p:nvSpPr>
          <p:spPr>
            <a:xfrm>
              <a:off x="11122555" y="4270826"/>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 name="Ellipse 51">
              <a:extLst>
                <a:ext uri="{FF2B5EF4-FFF2-40B4-BE49-F238E27FC236}">
                  <a16:creationId xmlns:a16="http://schemas.microsoft.com/office/drawing/2014/main" id="{2E8196CD-A4F9-A01A-AC10-CDCA0997962D}"/>
                </a:ext>
              </a:extLst>
            </p:cNvPr>
            <p:cNvSpPr/>
            <p:nvPr userDrawn="1"/>
          </p:nvSpPr>
          <p:spPr>
            <a:xfrm>
              <a:off x="7982563" y="4436173"/>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 name="Ellipse 52">
              <a:extLst>
                <a:ext uri="{FF2B5EF4-FFF2-40B4-BE49-F238E27FC236}">
                  <a16:creationId xmlns:a16="http://schemas.microsoft.com/office/drawing/2014/main" id="{87761F1B-E2C4-EB6F-970A-5302E071F8AF}"/>
                </a:ext>
              </a:extLst>
            </p:cNvPr>
            <p:cNvSpPr/>
            <p:nvPr userDrawn="1"/>
          </p:nvSpPr>
          <p:spPr>
            <a:xfrm>
              <a:off x="8854783" y="4436173"/>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 name="Ellipse 53">
              <a:extLst>
                <a:ext uri="{FF2B5EF4-FFF2-40B4-BE49-F238E27FC236}">
                  <a16:creationId xmlns:a16="http://schemas.microsoft.com/office/drawing/2014/main" id="{9FE9ECFE-152F-46B7-E888-5C2F96A3AF3C}"/>
                </a:ext>
              </a:extLst>
            </p:cNvPr>
            <p:cNvSpPr/>
            <p:nvPr userDrawn="1"/>
          </p:nvSpPr>
          <p:spPr>
            <a:xfrm>
              <a:off x="10424779" y="4436173"/>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 name="Ellipse 54">
              <a:extLst>
                <a:ext uri="{FF2B5EF4-FFF2-40B4-BE49-F238E27FC236}">
                  <a16:creationId xmlns:a16="http://schemas.microsoft.com/office/drawing/2014/main" id="{1A650D08-C172-3A18-5982-FE586DFA8A18}"/>
                </a:ext>
              </a:extLst>
            </p:cNvPr>
            <p:cNvSpPr/>
            <p:nvPr userDrawn="1"/>
          </p:nvSpPr>
          <p:spPr>
            <a:xfrm>
              <a:off x="10075891" y="4608022"/>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 name="Ellipse 55">
              <a:extLst>
                <a:ext uri="{FF2B5EF4-FFF2-40B4-BE49-F238E27FC236}">
                  <a16:creationId xmlns:a16="http://schemas.microsoft.com/office/drawing/2014/main" id="{C9072491-7DB2-55FD-3BD8-A09AFD6CC83A}"/>
                </a:ext>
              </a:extLst>
            </p:cNvPr>
            <p:cNvSpPr/>
            <p:nvPr userDrawn="1"/>
          </p:nvSpPr>
          <p:spPr>
            <a:xfrm>
              <a:off x="11296999" y="4608022"/>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 name="Ellipse 56">
              <a:extLst>
                <a:ext uri="{FF2B5EF4-FFF2-40B4-BE49-F238E27FC236}">
                  <a16:creationId xmlns:a16="http://schemas.microsoft.com/office/drawing/2014/main" id="{576DFCE5-A060-3B77-C419-3BD06B04A7C5}"/>
                </a:ext>
              </a:extLst>
            </p:cNvPr>
            <p:cNvSpPr/>
            <p:nvPr userDrawn="1"/>
          </p:nvSpPr>
          <p:spPr>
            <a:xfrm>
              <a:off x="11820331" y="4608022"/>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 name="Ellipse 57">
              <a:extLst>
                <a:ext uri="{FF2B5EF4-FFF2-40B4-BE49-F238E27FC236}">
                  <a16:creationId xmlns:a16="http://schemas.microsoft.com/office/drawing/2014/main" id="{CDCDBE34-DF4D-A503-D598-39C769F35CA3}"/>
                </a:ext>
              </a:extLst>
            </p:cNvPr>
            <p:cNvSpPr/>
            <p:nvPr userDrawn="1"/>
          </p:nvSpPr>
          <p:spPr>
            <a:xfrm>
              <a:off x="8331451" y="4779871"/>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 name="Ellipse 58">
              <a:extLst>
                <a:ext uri="{FF2B5EF4-FFF2-40B4-BE49-F238E27FC236}">
                  <a16:creationId xmlns:a16="http://schemas.microsoft.com/office/drawing/2014/main" id="{7771E6B0-D872-6CB0-870E-58A10270D77E}"/>
                </a:ext>
              </a:extLst>
            </p:cNvPr>
            <p:cNvSpPr/>
            <p:nvPr userDrawn="1"/>
          </p:nvSpPr>
          <p:spPr>
            <a:xfrm>
              <a:off x="11471443" y="4779871"/>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 name="Ellipse 59">
              <a:extLst>
                <a:ext uri="{FF2B5EF4-FFF2-40B4-BE49-F238E27FC236}">
                  <a16:creationId xmlns:a16="http://schemas.microsoft.com/office/drawing/2014/main" id="{7266B37E-C535-A936-3F1B-8F18C7E7C133}"/>
                </a:ext>
              </a:extLst>
            </p:cNvPr>
            <p:cNvSpPr/>
            <p:nvPr userDrawn="1"/>
          </p:nvSpPr>
          <p:spPr>
            <a:xfrm>
              <a:off x="8157007" y="4951720"/>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 name="Ellipse 60">
              <a:extLst>
                <a:ext uri="{FF2B5EF4-FFF2-40B4-BE49-F238E27FC236}">
                  <a16:creationId xmlns:a16="http://schemas.microsoft.com/office/drawing/2014/main" id="{EFCFEF30-77A2-BE3B-F541-650356652322}"/>
                </a:ext>
              </a:extLst>
            </p:cNvPr>
            <p:cNvSpPr/>
            <p:nvPr userDrawn="1"/>
          </p:nvSpPr>
          <p:spPr>
            <a:xfrm>
              <a:off x="8505895" y="4952489"/>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 name="Ellipse 61">
              <a:extLst>
                <a:ext uri="{FF2B5EF4-FFF2-40B4-BE49-F238E27FC236}">
                  <a16:creationId xmlns:a16="http://schemas.microsoft.com/office/drawing/2014/main" id="{DB854151-3DD8-F935-CB9F-FF068DA0EFE3}"/>
                </a:ext>
              </a:extLst>
            </p:cNvPr>
            <p:cNvSpPr/>
            <p:nvPr userDrawn="1"/>
          </p:nvSpPr>
          <p:spPr>
            <a:xfrm>
              <a:off x="9203671" y="495172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 name="Ellipse 62">
              <a:extLst>
                <a:ext uri="{FF2B5EF4-FFF2-40B4-BE49-F238E27FC236}">
                  <a16:creationId xmlns:a16="http://schemas.microsoft.com/office/drawing/2014/main" id="{42E5E039-F3D6-8405-9F31-448D6D02AAAB}"/>
                </a:ext>
              </a:extLst>
            </p:cNvPr>
            <p:cNvSpPr/>
            <p:nvPr userDrawn="1"/>
          </p:nvSpPr>
          <p:spPr>
            <a:xfrm>
              <a:off x="10599223" y="495172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32" name="Ellipse 831">
              <a:extLst>
                <a:ext uri="{FF2B5EF4-FFF2-40B4-BE49-F238E27FC236}">
                  <a16:creationId xmlns:a16="http://schemas.microsoft.com/office/drawing/2014/main" id="{5E2C7DB5-73BF-BE97-B002-7DA7B7FFC489}"/>
                </a:ext>
              </a:extLst>
            </p:cNvPr>
            <p:cNvSpPr/>
            <p:nvPr userDrawn="1"/>
          </p:nvSpPr>
          <p:spPr>
            <a:xfrm>
              <a:off x="11820331" y="495172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33" name="Ellipse 832">
              <a:extLst>
                <a:ext uri="{FF2B5EF4-FFF2-40B4-BE49-F238E27FC236}">
                  <a16:creationId xmlns:a16="http://schemas.microsoft.com/office/drawing/2014/main" id="{E780FE13-320D-430E-5147-30BED2710845}"/>
                </a:ext>
              </a:extLst>
            </p:cNvPr>
            <p:cNvSpPr/>
            <p:nvPr userDrawn="1"/>
          </p:nvSpPr>
          <p:spPr>
            <a:xfrm>
              <a:off x="11127514" y="5123569"/>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34" name="Ellipse 833">
              <a:extLst>
                <a:ext uri="{FF2B5EF4-FFF2-40B4-BE49-F238E27FC236}">
                  <a16:creationId xmlns:a16="http://schemas.microsoft.com/office/drawing/2014/main" id="{8E694A81-37C3-FC5A-DBC8-36E8362D5371}"/>
                </a:ext>
              </a:extLst>
            </p:cNvPr>
            <p:cNvSpPr/>
            <p:nvPr userDrawn="1"/>
          </p:nvSpPr>
          <p:spPr>
            <a:xfrm>
              <a:off x="7982563" y="5294303"/>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35" name="Ellipse 834">
              <a:extLst>
                <a:ext uri="{FF2B5EF4-FFF2-40B4-BE49-F238E27FC236}">
                  <a16:creationId xmlns:a16="http://schemas.microsoft.com/office/drawing/2014/main" id="{F0223A83-4812-5389-2B48-F9A380CA760B}"/>
                </a:ext>
              </a:extLst>
            </p:cNvPr>
            <p:cNvSpPr/>
            <p:nvPr userDrawn="1"/>
          </p:nvSpPr>
          <p:spPr>
            <a:xfrm>
              <a:off x="9381952" y="5294303"/>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36" name="Ellipse 835">
              <a:extLst>
                <a:ext uri="{FF2B5EF4-FFF2-40B4-BE49-F238E27FC236}">
                  <a16:creationId xmlns:a16="http://schemas.microsoft.com/office/drawing/2014/main" id="{5D19FDEC-48BB-EB32-CCBA-589E67BC9A56}"/>
                </a:ext>
              </a:extLst>
            </p:cNvPr>
            <p:cNvSpPr/>
            <p:nvPr userDrawn="1"/>
          </p:nvSpPr>
          <p:spPr>
            <a:xfrm>
              <a:off x="11296999" y="5294303"/>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37" name="Ellipse 836">
              <a:extLst>
                <a:ext uri="{FF2B5EF4-FFF2-40B4-BE49-F238E27FC236}">
                  <a16:creationId xmlns:a16="http://schemas.microsoft.com/office/drawing/2014/main" id="{11FCCDCD-60B0-D08B-6840-76AB4779A9D1}"/>
                </a:ext>
              </a:extLst>
            </p:cNvPr>
            <p:cNvSpPr/>
            <p:nvPr userDrawn="1"/>
          </p:nvSpPr>
          <p:spPr>
            <a:xfrm>
              <a:off x="11649062" y="5294303"/>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38" name="Ellipse 837">
              <a:extLst>
                <a:ext uri="{FF2B5EF4-FFF2-40B4-BE49-F238E27FC236}">
                  <a16:creationId xmlns:a16="http://schemas.microsoft.com/office/drawing/2014/main" id="{14DB0BFC-6A71-85C9-0BAB-005340A5A7F2}"/>
                </a:ext>
              </a:extLst>
            </p:cNvPr>
            <p:cNvSpPr/>
            <p:nvPr userDrawn="1"/>
          </p:nvSpPr>
          <p:spPr>
            <a:xfrm>
              <a:off x="8680339" y="5467267"/>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39" name="Ellipse 838">
              <a:extLst>
                <a:ext uri="{FF2B5EF4-FFF2-40B4-BE49-F238E27FC236}">
                  <a16:creationId xmlns:a16="http://schemas.microsoft.com/office/drawing/2014/main" id="{312564FF-2D49-5C07-4F7E-863ADDBE22E4}"/>
                </a:ext>
              </a:extLst>
            </p:cNvPr>
            <p:cNvSpPr/>
            <p:nvPr userDrawn="1"/>
          </p:nvSpPr>
          <p:spPr>
            <a:xfrm>
              <a:off x="9728713" y="5467267"/>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40" name="Ellipse 839">
              <a:extLst>
                <a:ext uri="{FF2B5EF4-FFF2-40B4-BE49-F238E27FC236}">
                  <a16:creationId xmlns:a16="http://schemas.microsoft.com/office/drawing/2014/main" id="{20EEA69B-0281-33EA-4CC4-682CDD7558FF}"/>
                </a:ext>
              </a:extLst>
            </p:cNvPr>
            <p:cNvSpPr/>
            <p:nvPr userDrawn="1"/>
          </p:nvSpPr>
          <p:spPr>
            <a:xfrm>
              <a:off x="10250335" y="5467267"/>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41" name="Ellipse 840">
              <a:extLst>
                <a:ext uri="{FF2B5EF4-FFF2-40B4-BE49-F238E27FC236}">
                  <a16:creationId xmlns:a16="http://schemas.microsoft.com/office/drawing/2014/main" id="{63208F04-8667-DB80-D49B-57A1470E63B4}"/>
                </a:ext>
              </a:extLst>
            </p:cNvPr>
            <p:cNvSpPr/>
            <p:nvPr userDrawn="1"/>
          </p:nvSpPr>
          <p:spPr>
            <a:xfrm>
              <a:off x="10599223" y="546726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42" name="Ellipse 841">
              <a:extLst>
                <a:ext uri="{FF2B5EF4-FFF2-40B4-BE49-F238E27FC236}">
                  <a16:creationId xmlns:a16="http://schemas.microsoft.com/office/drawing/2014/main" id="{6F23C71E-BC43-0AD1-3589-BBA12E9E4C0C}"/>
                </a:ext>
              </a:extLst>
            </p:cNvPr>
            <p:cNvSpPr/>
            <p:nvPr userDrawn="1"/>
          </p:nvSpPr>
          <p:spPr>
            <a:xfrm>
              <a:off x="7982563" y="563911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43" name="Ellipse 842">
              <a:extLst>
                <a:ext uri="{FF2B5EF4-FFF2-40B4-BE49-F238E27FC236}">
                  <a16:creationId xmlns:a16="http://schemas.microsoft.com/office/drawing/2014/main" id="{E50C400F-1C7B-5665-30E5-CA41C4C123E4}"/>
                </a:ext>
              </a:extLst>
            </p:cNvPr>
            <p:cNvSpPr/>
            <p:nvPr userDrawn="1"/>
          </p:nvSpPr>
          <p:spPr>
            <a:xfrm>
              <a:off x="9554098" y="563911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44" name="Ellipse 843">
              <a:extLst>
                <a:ext uri="{FF2B5EF4-FFF2-40B4-BE49-F238E27FC236}">
                  <a16:creationId xmlns:a16="http://schemas.microsoft.com/office/drawing/2014/main" id="{DFC8B11E-27BA-1AE8-801E-EDB5F0098E28}"/>
                </a:ext>
              </a:extLst>
            </p:cNvPr>
            <p:cNvSpPr/>
            <p:nvPr userDrawn="1"/>
          </p:nvSpPr>
          <p:spPr>
            <a:xfrm>
              <a:off x="11994784" y="563911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45" name="Ellipse 844">
              <a:extLst>
                <a:ext uri="{FF2B5EF4-FFF2-40B4-BE49-F238E27FC236}">
                  <a16:creationId xmlns:a16="http://schemas.microsoft.com/office/drawing/2014/main" id="{6A1346D3-2037-FF7D-3488-99F8CC350399}"/>
                </a:ext>
              </a:extLst>
            </p:cNvPr>
            <p:cNvSpPr/>
            <p:nvPr userDrawn="1"/>
          </p:nvSpPr>
          <p:spPr>
            <a:xfrm>
              <a:off x="8680339" y="581096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93" name="Ellipse 1592">
              <a:extLst>
                <a:ext uri="{FF2B5EF4-FFF2-40B4-BE49-F238E27FC236}">
                  <a16:creationId xmlns:a16="http://schemas.microsoft.com/office/drawing/2014/main" id="{FEE1894F-D1D3-5F3D-A4A7-75EB3A34824A}"/>
                </a:ext>
              </a:extLst>
            </p:cNvPr>
            <p:cNvSpPr/>
            <p:nvPr userDrawn="1"/>
          </p:nvSpPr>
          <p:spPr>
            <a:xfrm>
              <a:off x="9204879" y="581096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96" name="Ellipse 1595">
              <a:extLst>
                <a:ext uri="{FF2B5EF4-FFF2-40B4-BE49-F238E27FC236}">
                  <a16:creationId xmlns:a16="http://schemas.microsoft.com/office/drawing/2014/main" id="{5D623756-9ACD-00BC-E861-641353C8C0C8}"/>
                </a:ext>
              </a:extLst>
            </p:cNvPr>
            <p:cNvSpPr/>
            <p:nvPr userDrawn="1"/>
          </p:nvSpPr>
          <p:spPr>
            <a:xfrm>
              <a:off x="10777429" y="581096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97" name="Ellipse 1596">
              <a:extLst>
                <a:ext uri="{FF2B5EF4-FFF2-40B4-BE49-F238E27FC236}">
                  <a16:creationId xmlns:a16="http://schemas.microsoft.com/office/drawing/2014/main" id="{46DA2E4E-4643-0E82-16D8-61D62FED1F2F}"/>
                </a:ext>
              </a:extLst>
            </p:cNvPr>
            <p:cNvSpPr/>
            <p:nvPr userDrawn="1"/>
          </p:nvSpPr>
          <p:spPr>
            <a:xfrm>
              <a:off x="11645887" y="5811037"/>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98" name="Ellipse 1597">
              <a:extLst>
                <a:ext uri="{FF2B5EF4-FFF2-40B4-BE49-F238E27FC236}">
                  <a16:creationId xmlns:a16="http://schemas.microsoft.com/office/drawing/2014/main" id="{B5F94AF0-D683-EAB8-B35B-21830E336AC1}"/>
                </a:ext>
              </a:extLst>
            </p:cNvPr>
            <p:cNvSpPr/>
            <p:nvPr userDrawn="1"/>
          </p:nvSpPr>
          <p:spPr>
            <a:xfrm>
              <a:off x="8854783" y="5982809"/>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99" name="Ellipse 1598">
              <a:extLst>
                <a:ext uri="{FF2B5EF4-FFF2-40B4-BE49-F238E27FC236}">
                  <a16:creationId xmlns:a16="http://schemas.microsoft.com/office/drawing/2014/main" id="{14024810-0F1E-AFCF-0311-08AB98632386}"/>
                </a:ext>
              </a:extLst>
            </p:cNvPr>
            <p:cNvSpPr/>
            <p:nvPr userDrawn="1"/>
          </p:nvSpPr>
          <p:spPr>
            <a:xfrm>
              <a:off x="10075891" y="5982809"/>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0" name="Ellipse 1599">
              <a:extLst>
                <a:ext uri="{FF2B5EF4-FFF2-40B4-BE49-F238E27FC236}">
                  <a16:creationId xmlns:a16="http://schemas.microsoft.com/office/drawing/2014/main" id="{242C253F-7A47-4A55-92E0-6636184FAC09}"/>
                </a:ext>
              </a:extLst>
            </p:cNvPr>
            <p:cNvSpPr/>
            <p:nvPr userDrawn="1"/>
          </p:nvSpPr>
          <p:spPr>
            <a:xfrm>
              <a:off x="11471100" y="5982809"/>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1" name="Ellipse 1600">
              <a:extLst>
                <a:ext uri="{FF2B5EF4-FFF2-40B4-BE49-F238E27FC236}">
                  <a16:creationId xmlns:a16="http://schemas.microsoft.com/office/drawing/2014/main" id="{90E672AE-A8F0-B0AC-FF3D-BC068AFDDD20}"/>
                </a:ext>
              </a:extLst>
            </p:cNvPr>
            <p:cNvSpPr/>
            <p:nvPr userDrawn="1"/>
          </p:nvSpPr>
          <p:spPr>
            <a:xfrm>
              <a:off x="11996665" y="598011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2" name="Ellipse 1601">
              <a:extLst>
                <a:ext uri="{FF2B5EF4-FFF2-40B4-BE49-F238E27FC236}">
                  <a16:creationId xmlns:a16="http://schemas.microsoft.com/office/drawing/2014/main" id="{121A521D-3B3B-E0DD-63DA-1A83782FC0FE}"/>
                </a:ext>
              </a:extLst>
            </p:cNvPr>
            <p:cNvSpPr/>
            <p:nvPr userDrawn="1"/>
          </p:nvSpPr>
          <p:spPr>
            <a:xfrm>
              <a:off x="8512222" y="6153395"/>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3" name="Ellipse 1602">
              <a:extLst>
                <a:ext uri="{FF2B5EF4-FFF2-40B4-BE49-F238E27FC236}">
                  <a16:creationId xmlns:a16="http://schemas.microsoft.com/office/drawing/2014/main" id="{244C147E-6E6B-5CFD-C0AA-69580BDD80E6}"/>
                </a:ext>
              </a:extLst>
            </p:cNvPr>
            <p:cNvSpPr/>
            <p:nvPr userDrawn="1"/>
          </p:nvSpPr>
          <p:spPr>
            <a:xfrm>
              <a:off x="10424129" y="6154663"/>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4" name="Ellipse 1603">
              <a:extLst>
                <a:ext uri="{FF2B5EF4-FFF2-40B4-BE49-F238E27FC236}">
                  <a16:creationId xmlns:a16="http://schemas.microsoft.com/office/drawing/2014/main" id="{738B8999-3652-9550-857D-43E41B95450D}"/>
                </a:ext>
              </a:extLst>
            </p:cNvPr>
            <p:cNvSpPr/>
            <p:nvPr userDrawn="1"/>
          </p:nvSpPr>
          <p:spPr>
            <a:xfrm>
              <a:off x="11122555" y="6154663"/>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5" name="Ellipse 1604">
              <a:extLst>
                <a:ext uri="{FF2B5EF4-FFF2-40B4-BE49-F238E27FC236}">
                  <a16:creationId xmlns:a16="http://schemas.microsoft.com/office/drawing/2014/main" id="{3D02BE60-4AA2-6D1C-CACC-21B6AADC85C9}"/>
                </a:ext>
              </a:extLst>
            </p:cNvPr>
            <p:cNvSpPr/>
            <p:nvPr userDrawn="1"/>
          </p:nvSpPr>
          <p:spPr>
            <a:xfrm>
              <a:off x="8156850" y="6326512"/>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6" name="Ellipse 1605">
              <a:extLst>
                <a:ext uri="{FF2B5EF4-FFF2-40B4-BE49-F238E27FC236}">
                  <a16:creationId xmlns:a16="http://schemas.microsoft.com/office/drawing/2014/main" id="{45EC842F-9B9B-A215-8F9F-291AF7512270}"/>
                </a:ext>
              </a:extLst>
            </p:cNvPr>
            <p:cNvSpPr/>
            <p:nvPr userDrawn="1"/>
          </p:nvSpPr>
          <p:spPr>
            <a:xfrm>
              <a:off x="9728713" y="6326512"/>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7" name="Ellipse 1606">
              <a:extLst>
                <a:ext uri="{FF2B5EF4-FFF2-40B4-BE49-F238E27FC236}">
                  <a16:creationId xmlns:a16="http://schemas.microsoft.com/office/drawing/2014/main" id="{A44266B6-4AB9-29F5-3801-A9487B6FA3BA}"/>
                </a:ext>
              </a:extLst>
            </p:cNvPr>
            <p:cNvSpPr/>
            <p:nvPr userDrawn="1"/>
          </p:nvSpPr>
          <p:spPr>
            <a:xfrm>
              <a:off x="10075891" y="6326512"/>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8" name="Ellipse 1607">
              <a:extLst>
                <a:ext uri="{FF2B5EF4-FFF2-40B4-BE49-F238E27FC236}">
                  <a16:creationId xmlns:a16="http://schemas.microsoft.com/office/drawing/2014/main" id="{4194EF08-87B2-7D86-A845-887F1CE00CC9}"/>
                </a:ext>
              </a:extLst>
            </p:cNvPr>
            <p:cNvSpPr/>
            <p:nvPr userDrawn="1"/>
          </p:nvSpPr>
          <p:spPr>
            <a:xfrm>
              <a:off x="11645887" y="6326512"/>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9" name="Ellipse 1608">
              <a:extLst>
                <a:ext uri="{FF2B5EF4-FFF2-40B4-BE49-F238E27FC236}">
                  <a16:creationId xmlns:a16="http://schemas.microsoft.com/office/drawing/2014/main" id="{9CDEB5F2-8370-B3F9-E1A3-4516D94AA0F0}"/>
                </a:ext>
              </a:extLst>
            </p:cNvPr>
            <p:cNvSpPr/>
            <p:nvPr userDrawn="1"/>
          </p:nvSpPr>
          <p:spPr>
            <a:xfrm>
              <a:off x="11994784" y="6326512"/>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0" name="Ellipse 1609">
              <a:extLst>
                <a:ext uri="{FF2B5EF4-FFF2-40B4-BE49-F238E27FC236}">
                  <a16:creationId xmlns:a16="http://schemas.microsoft.com/office/drawing/2014/main" id="{18E0468C-7ED5-79E2-4A7C-D9EBB06610FD}"/>
                </a:ext>
              </a:extLst>
            </p:cNvPr>
            <p:cNvSpPr/>
            <p:nvPr userDrawn="1"/>
          </p:nvSpPr>
          <p:spPr>
            <a:xfrm>
              <a:off x="8676443" y="649836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1" name="Ellipse 1610">
              <a:extLst>
                <a:ext uri="{FF2B5EF4-FFF2-40B4-BE49-F238E27FC236}">
                  <a16:creationId xmlns:a16="http://schemas.microsoft.com/office/drawing/2014/main" id="{39BA9F77-CFD5-B157-55E3-7BF521C1E81E}"/>
                </a:ext>
              </a:extLst>
            </p:cNvPr>
            <p:cNvSpPr/>
            <p:nvPr userDrawn="1"/>
          </p:nvSpPr>
          <p:spPr>
            <a:xfrm>
              <a:off x="9203671" y="6500049"/>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2" name="Ellipse 1611">
              <a:extLst>
                <a:ext uri="{FF2B5EF4-FFF2-40B4-BE49-F238E27FC236}">
                  <a16:creationId xmlns:a16="http://schemas.microsoft.com/office/drawing/2014/main" id="{DF43BF55-A575-EAAD-BA4D-5C138AA0E275}"/>
                </a:ext>
              </a:extLst>
            </p:cNvPr>
            <p:cNvSpPr/>
            <p:nvPr userDrawn="1"/>
          </p:nvSpPr>
          <p:spPr>
            <a:xfrm>
              <a:off x="11296999" y="6498366"/>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3" name="Ellipse 1612">
              <a:extLst>
                <a:ext uri="{FF2B5EF4-FFF2-40B4-BE49-F238E27FC236}">
                  <a16:creationId xmlns:a16="http://schemas.microsoft.com/office/drawing/2014/main" id="{81D3E0B7-EAFC-84F5-F435-0CF832FC809C}"/>
                </a:ext>
              </a:extLst>
            </p:cNvPr>
            <p:cNvSpPr/>
            <p:nvPr userDrawn="1"/>
          </p:nvSpPr>
          <p:spPr>
            <a:xfrm>
              <a:off x="9030470" y="6670210"/>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4" name="Ellipse 1613">
              <a:extLst>
                <a:ext uri="{FF2B5EF4-FFF2-40B4-BE49-F238E27FC236}">
                  <a16:creationId xmlns:a16="http://schemas.microsoft.com/office/drawing/2014/main" id="{C566A833-9CFA-4CEF-9913-E9FF603498EC}"/>
                </a:ext>
              </a:extLst>
            </p:cNvPr>
            <p:cNvSpPr/>
            <p:nvPr userDrawn="1"/>
          </p:nvSpPr>
          <p:spPr>
            <a:xfrm>
              <a:off x="9728713" y="6670607"/>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5" name="Ellipse 1614">
              <a:extLst>
                <a:ext uri="{FF2B5EF4-FFF2-40B4-BE49-F238E27FC236}">
                  <a16:creationId xmlns:a16="http://schemas.microsoft.com/office/drawing/2014/main" id="{27908175-D5F5-C497-9BD6-F7B5CA373B42}"/>
                </a:ext>
              </a:extLst>
            </p:cNvPr>
            <p:cNvSpPr/>
            <p:nvPr userDrawn="1"/>
          </p:nvSpPr>
          <p:spPr>
            <a:xfrm>
              <a:off x="10075891" y="667021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6" name="Ellipse 1615">
              <a:extLst>
                <a:ext uri="{FF2B5EF4-FFF2-40B4-BE49-F238E27FC236}">
                  <a16:creationId xmlns:a16="http://schemas.microsoft.com/office/drawing/2014/main" id="{0EBB6DB1-54F9-CB59-B0E9-9150BB17B9F5}"/>
                </a:ext>
              </a:extLst>
            </p:cNvPr>
            <p:cNvSpPr/>
            <p:nvPr userDrawn="1"/>
          </p:nvSpPr>
          <p:spPr>
            <a:xfrm>
              <a:off x="10948111" y="667021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7" name="Ellipse 1616">
              <a:extLst>
                <a:ext uri="{FF2B5EF4-FFF2-40B4-BE49-F238E27FC236}">
                  <a16:creationId xmlns:a16="http://schemas.microsoft.com/office/drawing/2014/main" id="{40AD313A-769E-9EE4-ABD0-9071583F44D1}"/>
                </a:ext>
              </a:extLst>
            </p:cNvPr>
            <p:cNvSpPr/>
            <p:nvPr userDrawn="1"/>
          </p:nvSpPr>
          <p:spPr>
            <a:xfrm>
              <a:off x="11821639" y="667506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8" name="Ellipse 1617">
              <a:extLst>
                <a:ext uri="{FF2B5EF4-FFF2-40B4-BE49-F238E27FC236}">
                  <a16:creationId xmlns:a16="http://schemas.microsoft.com/office/drawing/2014/main" id="{8787DCEB-EADD-322F-DF29-8C8AA47CCF05}"/>
                </a:ext>
              </a:extLst>
            </p:cNvPr>
            <p:cNvSpPr/>
            <p:nvPr userDrawn="1"/>
          </p:nvSpPr>
          <p:spPr>
            <a:xfrm>
              <a:off x="11994202" y="6675068"/>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spTree>
    <p:extLst>
      <p:ext uri="{BB962C8B-B14F-4D97-AF65-F5344CB8AC3E}">
        <p14:creationId xmlns:p14="http://schemas.microsoft.com/office/powerpoint/2010/main" val="116483293"/>
      </p:ext>
    </p:extLst>
  </p:cSld>
  <p:clrMapOvr>
    <a:masterClrMapping/>
  </p:clrMapOvr>
  <p:extLst>
    <p:ext uri="{DCECCB84-F9BA-43D5-87BE-67443E8EF086}">
      <p15:sldGuideLst xmlns:p15="http://schemas.microsoft.com/office/powerpoint/2012/main">
        <p15:guide id="4" orient="horz" pos="2160" userDrawn="1">
          <p15:clr>
            <a:srgbClr val="FBAE40"/>
          </p15:clr>
        </p15:guide>
        <p15:guide id="5" pos="3840" userDrawn="1">
          <p15:clr>
            <a:srgbClr val="FBAE40"/>
          </p15:clr>
        </p15:guide>
        <p15:guide id="6" orient="horz" pos="935"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dark 2">
    <p:bg>
      <p:bgPr>
        <a:solidFill>
          <a:schemeClr val="tx2"/>
        </a:solidFill>
        <a:effectLst/>
      </p:bgPr>
    </p:bg>
    <p:spTree>
      <p:nvGrpSpPr>
        <p:cNvPr id="1" name=""/>
        <p:cNvGrpSpPr/>
        <p:nvPr/>
      </p:nvGrpSpPr>
      <p:grpSpPr>
        <a:xfrm>
          <a:off x="0" y="0"/>
          <a:ext cx="0" cy="0"/>
          <a:chOff x="0" y="0"/>
          <a:chExt cx="0" cy="0"/>
        </a:xfrm>
      </p:grpSpPr>
      <p:sp>
        <p:nvSpPr>
          <p:cNvPr id="2" name="Plassholder for innhold 2">
            <a:extLst>
              <a:ext uri="{FF2B5EF4-FFF2-40B4-BE49-F238E27FC236}">
                <a16:creationId xmlns:a16="http://schemas.microsoft.com/office/drawing/2014/main" id="{787A6673-5478-BAF0-DFC6-A517153F63A2}"/>
              </a:ext>
            </a:extLst>
          </p:cNvPr>
          <p:cNvSpPr>
            <a:spLocks noGrp="1"/>
          </p:cNvSpPr>
          <p:nvPr>
            <p:ph sz="quarter" idx="15"/>
          </p:nvPr>
        </p:nvSpPr>
        <p:spPr>
          <a:xfrm>
            <a:off x="874713" y="1449388"/>
            <a:ext cx="4860925" cy="485933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solidFill>
                  <a:schemeClr val="bg1"/>
                </a:solidFill>
              </a:defRPr>
            </a:lvl1pPr>
            <a:lvl2pPr marL="685800" indent="-228600">
              <a:lnSpc>
                <a:spcPct val="150000"/>
              </a:lnSpc>
              <a:spcAft>
                <a:spcPts val="600"/>
              </a:spcAft>
              <a:buClr>
                <a:schemeClr val="accent1"/>
              </a:buClr>
              <a:buFont typeface="Arial" panose="020B0604020202020204" pitchFamily="34" charset="0"/>
              <a:buChar char="•"/>
              <a:defRPr sz="1800">
                <a:solidFill>
                  <a:schemeClr val="bg1"/>
                </a:solidFill>
              </a:defRPr>
            </a:lvl2pPr>
            <a:lvl3pPr marL="1143000" indent="-228600">
              <a:lnSpc>
                <a:spcPct val="150000"/>
              </a:lnSpc>
              <a:spcAft>
                <a:spcPts val="600"/>
              </a:spcAft>
              <a:buClr>
                <a:schemeClr val="accent1"/>
              </a:buClr>
              <a:buFont typeface="Arial" panose="020B0604020202020204" pitchFamily="34" charset="0"/>
              <a:buChar char="•"/>
              <a:defRPr sz="1400">
                <a:solidFill>
                  <a:schemeClr val="bg1"/>
                </a:solidFill>
              </a:defRPr>
            </a:lvl3pPr>
            <a:lvl4pPr marL="1600200" indent="-228600">
              <a:lnSpc>
                <a:spcPct val="150000"/>
              </a:lnSpc>
              <a:spcAft>
                <a:spcPts val="600"/>
              </a:spcAft>
              <a:buClr>
                <a:schemeClr val="accent1"/>
              </a:buClr>
              <a:buFont typeface="Arial" panose="020B0604020202020204" pitchFamily="34" charset="0"/>
              <a:buChar char="•"/>
              <a:defRPr sz="1400">
                <a:solidFill>
                  <a:schemeClr val="bg1"/>
                </a:solidFill>
              </a:defRPr>
            </a:lvl4pPr>
            <a:lvl5pPr marL="2057400" indent="-228600">
              <a:lnSpc>
                <a:spcPct val="150000"/>
              </a:lnSpc>
              <a:spcAft>
                <a:spcPts val="600"/>
              </a:spcAft>
              <a:buClr>
                <a:schemeClr val="accent1"/>
              </a:buClr>
              <a:buFont typeface="Arial" panose="020B0604020202020204" pitchFamily="34" charset="0"/>
              <a:buChar char="•"/>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3" name="Plassholder for innhold 2">
            <a:extLst>
              <a:ext uri="{FF2B5EF4-FFF2-40B4-BE49-F238E27FC236}">
                <a16:creationId xmlns:a16="http://schemas.microsoft.com/office/drawing/2014/main" id="{DE43569A-0F75-3EF5-75C6-CED1A40BFCB3}"/>
              </a:ext>
            </a:extLst>
          </p:cNvPr>
          <p:cNvSpPr>
            <a:spLocks noGrp="1"/>
          </p:cNvSpPr>
          <p:nvPr>
            <p:ph sz="quarter" idx="16" hasCustomPrompt="1"/>
          </p:nvPr>
        </p:nvSpPr>
        <p:spPr>
          <a:xfrm>
            <a:off x="6456364" y="1449388"/>
            <a:ext cx="4860923" cy="485933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solidFill>
                  <a:schemeClr val="bg1"/>
                </a:solidFill>
              </a:defRPr>
            </a:lvl1pPr>
            <a:lvl2pPr marL="685800" indent="-228600">
              <a:lnSpc>
                <a:spcPct val="150000"/>
              </a:lnSpc>
              <a:spcAft>
                <a:spcPts val="600"/>
              </a:spcAft>
              <a:buClr>
                <a:schemeClr val="accent1"/>
              </a:buClr>
              <a:buFont typeface="Arial" panose="020B0604020202020204" pitchFamily="34" charset="0"/>
              <a:buChar char="•"/>
              <a:defRPr sz="1800">
                <a:solidFill>
                  <a:schemeClr val="bg1"/>
                </a:solidFill>
              </a:defRPr>
            </a:lvl2pPr>
            <a:lvl3pPr marL="1143000" indent="-228600">
              <a:lnSpc>
                <a:spcPct val="150000"/>
              </a:lnSpc>
              <a:spcAft>
                <a:spcPts val="600"/>
              </a:spcAft>
              <a:buClr>
                <a:schemeClr val="accent1"/>
              </a:buClr>
              <a:buFont typeface="Arial" panose="020B0604020202020204" pitchFamily="34" charset="0"/>
              <a:buChar char="•"/>
              <a:defRPr sz="1400">
                <a:solidFill>
                  <a:schemeClr val="bg1"/>
                </a:solidFill>
              </a:defRPr>
            </a:lvl3pPr>
            <a:lvl4pPr marL="1600200" indent="-228600">
              <a:lnSpc>
                <a:spcPct val="150000"/>
              </a:lnSpc>
              <a:spcAft>
                <a:spcPts val="600"/>
              </a:spcAft>
              <a:buClr>
                <a:schemeClr val="accent1"/>
              </a:buClr>
              <a:buFont typeface="Arial" panose="020B0604020202020204" pitchFamily="34" charset="0"/>
              <a:buChar char="•"/>
              <a:defRPr sz="1400">
                <a:solidFill>
                  <a:schemeClr val="bg1"/>
                </a:solidFill>
              </a:defRPr>
            </a:lvl4pPr>
            <a:lvl5pPr marL="2057400" indent="-228600">
              <a:lnSpc>
                <a:spcPct val="150000"/>
              </a:lnSpc>
              <a:spcAft>
                <a:spcPts val="600"/>
              </a:spcAft>
              <a:buClr>
                <a:schemeClr val="accent1"/>
              </a:buClr>
              <a:buFont typeface="Arial" panose="020B0604020202020204" pitchFamily="34" charset="0"/>
              <a:buChar char="•"/>
              <a:defRPr sz="1400">
                <a:solidFill>
                  <a:schemeClr val="bg1"/>
                </a:solidFill>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4" name="Text Placeholder 8">
            <a:extLst>
              <a:ext uri="{FF2B5EF4-FFF2-40B4-BE49-F238E27FC236}">
                <a16:creationId xmlns:a16="http://schemas.microsoft.com/office/drawing/2014/main" id="{32710A0A-E40D-EF6F-1F0E-626F5087568C}"/>
              </a:ext>
            </a:extLst>
          </p:cNvPr>
          <p:cNvSpPr>
            <a:spLocks noGrp="1"/>
          </p:cNvSpPr>
          <p:nvPr>
            <p:ph type="body" sz="quarter" idx="13"/>
          </p:nvPr>
        </p:nvSpPr>
        <p:spPr>
          <a:xfrm>
            <a:off x="874713" y="245476"/>
            <a:ext cx="10442575"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9" name="Title 1">
            <a:extLst>
              <a:ext uri="{FF2B5EF4-FFF2-40B4-BE49-F238E27FC236}">
                <a16:creationId xmlns:a16="http://schemas.microsoft.com/office/drawing/2014/main" id="{64B381A0-2F43-2DCD-3BD4-FA7E7F6A0985}"/>
              </a:ext>
            </a:extLst>
          </p:cNvPr>
          <p:cNvSpPr>
            <a:spLocks noGrp="1"/>
          </p:cNvSpPr>
          <p:nvPr>
            <p:ph type="title"/>
          </p:nvPr>
        </p:nvSpPr>
        <p:spPr>
          <a:xfrm>
            <a:off x="874713" y="554077"/>
            <a:ext cx="10442575" cy="714336"/>
          </a:xfrm>
        </p:spPr>
        <p:txBody>
          <a:bodyPr anchor="t" anchorCtr="0">
            <a:noAutofit/>
          </a:bodyPr>
          <a:lstStyle>
            <a:lvl1pPr>
              <a:lnSpc>
                <a:spcPct val="100000"/>
              </a:lnSpc>
              <a:defRPr sz="3200">
                <a:solidFill>
                  <a:schemeClr val="bg1"/>
                </a:solidFill>
              </a:defRPr>
            </a:lvl1pPr>
          </a:lstStyle>
          <a:p>
            <a:r>
              <a:rPr lang="en-US"/>
              <a:t>Click to edit Master title style</a:t>
            </a:r>
            <a:endParaRPr lang="en-US" dirty="0"/>
          </a:p>
        </p:txBody>
      </p:sp>
      <p:pic>
        <p:nvPicPr>
          <p:cNvPr id="6" name="Bilde 17" descr="Et bilde som inneholder tekst, utklipp&#10;&#10;Automatisk generert beskrivelse">
            <a:extLst>
              <a:ext uri="{FF2B5EF4-FFF2-40B4-BE49-F238E27FC236}">
                <a16:creationId xmlns:a16="http://schemas.microsoft.com/office/drawing/2014/main" id="{4FC4466B-8B83-2D33-200A-C05D8C16960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99788" y="6435527"/>
            <a:ext cx="753238" cy="195842"/>
          </a:xfrm>
          <a:prstGeom prst="rect">
            <a:avLst/>
          </a:prstGeom>
        </p:spPr>
      </p:pic>
      <p:cxnSp>
        <p:nvCxnSpPr>
          <p:cNvPr id="7" name="Straight Connector 9">
            <a:extLst>
              <a:ext uri="{FF2B5EF4-FFF2-40B4-BE49-F238E27FC236}">
                <a16:creationId xmlns:a16="http://schemas.microsoft.com/office/drawing/2014/main" id="{B327F5CE-1A46-1731-2AE6-AD6D6F68AA89}"/>
              </a:ext>
            </a:extLst>
          </p:cNvPr>
          <p:cNvCxnSpPr>
            <a:cxnSpLocks/>
          </p:cNvCxnSpPr>
          <p:nvPr userDrawn="1"/>
        </p:nvCxnSpPr>
        <p:spPr>
          <a:xfrm>
            <a:off x="6096000" y="1449388"/>
            <a:ext cx="0" cy="4859337"/>
          </a:xfrm>
          <a:prstGeom prst="line">
            <a:avLst/>
          </a:prstGeom>
          <a:ln w="28575">
            <a:solidFill>
              <a:schemeClr val="accent1"/>
            </a:solidFill>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409161319"/>
      </p:ext>
    </p:extLst>
  </p:cSld>
  <p:clrMapOvr>
    <a:masterClrMapping/>
  </p:clrMapOvr>
  <p:extLst>
    <p:ext uri="{DCECCB84-F9BA-43D5-87BE-67443E8EF086}">
      <p15:sldGuideLst xmlns:p15="http://schemas.microsoft.com/office/powerpoint/2012/main">
        <p15:guide id="1" orient="horz" pos="1139"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light 0">
    <p:spTree>
      <p:nvGrpSpPr>
        <p:cNvPr id="1" name=""/>
        <p:cNvGrpSpPr/>
        <p:nvPr/>
      </p:nvGrpSpPr>
      <p:grpSpPr>
        <a:xfrm>
          <a:off x="0" y="0"/>
          <a:ext cx="0" cy="0"/>
          <a:chOff x="0" y="0"/>
          <a:chExt cx="0" cy="0"/>
        </a:xfrm>
      </p:grpSpPr>
      <p:sp>
        <p:nvSpPr>
          <p:cNvPr id="18" name="Text Placeholder 8">
            <a:extLst>
              <a:ext uri="{FF2B5EF4-FFF2-40B4-BE49-F238E27FC236}">
                <a16:creationId xmlns:a16="http://schemas.microsoft.com/office/drawing/2014/main" id="{21E48D9B-2151-C43A-17C2-7CACA409D663}"/>
              </a:ext>
            </a:extLst>
          </p:cNvPr>
          <p:cNvSpPr>
            <a:spLocks noGrp="1"/>
          </p:cNvSpPr>
          <p:nvPr>
            <p:ph type="body" sz="quarter" idx="13"/>
          </p:nvPr>
        </p:nvSpPr>
        <p:spPr>
          <a:xfrm>
            <a:off x="874713" y="245476"/>
            <a:ext cx="10442575"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19" name="Title 1">
            <a:extLst>
              <a:ext uri="{FF2B5EF4-FFF2-40B4-BE49-F238E27FC236}">
                <a16:creationId xmlns:a16="http://schemas.microsoft.com/office/drawing/2014/main" id="{97F6D2FE-7616-4750-E9E4-784202909F2F}"/>
              </a:ext>
            </a:extLst>
          </p:cNvPr>
          <p:cNvSpPr>
            <a:spLocks noGrp="1"/>
          </p:cNvSpPr>
          <p:nvPr>
            <p:ph type="title"/>
          </p:nvPr>
        </p:nvSpPr>
        <p:spPr>
          <a:xfrm>
            <a:off x="874713" y="554077"/>
            <a:ext cx="10442575" cy="714336"/>
          </a:xfrm>
        </p:spPr>
        <p:txBody>
          <a:bodyPr anchor="t" anchorCtr="0">
            <a:noAutofit/>
          </a:bodyPr>
          <a:lstStyle>
            <a:lvl1pPr>
              <a:lnSpc>
                <a:spcPct val="100000"/>
              </a:lnSpc>
              <a:defRPr sz="3200">
                <a:solidFill>
                  <a:schemeClr val="tx2"/>
                </a:solidFill>
              </a:defRPr>
            </a:lvl1pPr>
          </a:lstStyle>
          <a:p>
            <a:r>
              <a:rPr lang="en-US"/>
              <a:t>Click to edit Master title style</a:t>
            </a:r>
            <a:endParaRPr lang="en-US" dirty="0"/>
          </a:p>
        </p:txBody>
      </p:sp>
      <p:pic>
        <p:nvPicPr>
          <p:cNvPr id="2" name="Grafikk 6">
            <a:extLst>
              <a:ext uri="{FF2B5EF4-FFF2-40B4-BE49-F238E27FC236}">
                <a16:creationId xmlns:a16="http://schemas.microsoft.com/office/drawing/2014/main" id="{CD7B63B8-A1A5-7FD2-1F2E-9E77589A40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099784" y="6435152"/>
            <a:ext cx="753238" cy="190820"/>
          </a:xfrm>
          <a:prstGeom prst="rect">
            <a:avLst/>
          </a:prstGeom>
        </p:spPr>
      </p:pic>
    </p:spTree>
    <p:extLst>
      <p:ext uri="{BB962C8B-B14F-4D97-AF65-F5344CB8AC3E}">
        <p14:creationId xmlns:p14="http://schemas.microsoft.com/office/powerpoint/2010/main" val="164486113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light 1">
    <p:spTree>
      <p:nvGrpSpPr>
        <p:cNvPr id="1" name=""/>
        <p:cNvGrpSpPr/>
        <p:nvPr/>
      </p:nvGrpSpPr>
      <p:grpSpPr>
        <a:xfrm>
          <a:off x="0" y="0"/>
          <a:ext cx="0" cy="0"/>
          <a:chOff x="0" y="0"/>
          <a:chExt cx="0" cy="0"/>
        </a:xfrm>
      </p:grpSpPr>
      <p:sp>
        <p:nvSpPr>
          <p:cNvPr id="18" name="Text Placeholder 8">
            <a:extLst>
              <a:ext uri="{FF2B5EF4-FFF2-40B4-BE49-F238E27FC236}">
                <a16:creationId xmlns:a16="http://schemas.microsoft.com/office/drawing/2014/main" id="{21E48D9B-2151-C43A-17C2-7CACA409D663}"/>
              </a:ext>
            </a:extLst>
          </p:cNvPr>
          <p:cNvSpPr>
            <a:spLocks noGrp="1"/>
          </p:cNvSpPr>
          <p:nvPr>
            <p:ph type="body" sz="quarter" idx="13"/>
          </p:nvPr>
        </p:nvSpPr>
        <p:spPr>
          <a:xfrm>
            <a:off x="874713" y="245476"/>
            <a:ext cx="10442575"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19" name="Title 1">
            <a:extLst>
              <a:ext uri="{FF2B5EF4-FFF2-40B4-BE49-F238E27FC236}">
                <a16:creationId xmlns:a16="http://schemas.microsoft.com/office/drawing/2014/main" id="{97F6D2FE-7616-4750-E9E4-784202909F2F}"/>
              </a:ext>
            </a:extLst>
          </p:cNvPr>
          <p:cNvSpPr>
            <a:spLocks noGrp="1"/>
          </p:cNvSpPr>
          <p:nvPr>
            <p:ph type="title"/>
          </p:nvPr>
        </p:nvSpPr>
        <p:spPr>
          <a:xfrm>
            <a:off x="874713" y="554077"/>
            <a:ext cx="10442575" cy="714336"/>
          </a:xfrm>
        </p:spPr>
        <p:txBody>
          <a:bodyPr anchor="t" anchorCtr="0">
            <a:noAutofit/>
          </a:bodyPr>
          <a:lstStyle>
            <a:lvl1pPr>
              <a:lnSpc>
                <a:spcPct val="100000"/>
              </a:lnSpc>
              <a:defRPr sz="3200">
                <a:solidFill>
                  <a:schemeClr val="tx2"/>
                </a:solidFill>
              </a:defRPr>
            </a:lvl1pPr>
          </a:lstStyle>
          <a:p>
            <a:r>
              <a:rPr lang="en-US"/>
              <a:t>Click to edit Master title style</a:t>
            </a:r>
            <a:endParaRPr lang="en-US" dirty="0"/>
          </a:p>
        </p:txBody>
      </p:sp>
      <p:sp>
        <p:nvSpPr>
          <p:cNvPr id="3" name="Plassholder for innhold 2">
            <a:extLst>
              <a:ext uri="{FF2B5EF4-FFF2-40B4-BE49-F238E27FC236}">
                <a16:creationId xmlns:a16="http://schemas.microsoft.com/office/drawing/2014/main" id="{FA6DFC2E-7812-6B7C-1C5A-EB742D368BC9}"/>
              </a:ext>
            </a:extLst>
          </p:cNvPr>
          <p:cNvSpPr>
            <a:spLocks noGrp="1"/>
          </p:cNvSpPr>
          <p:nvPr>
            <p:ph sz="quarter" idx="14"/>
          </p:nvPr>
        </p:nvSpPr>
        <p:spPr>
          <a:xfrm>
            <a:off x="874713" y="1449388"/>
            <a:ext cx="10442575" cy="485933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lvl1pPr>
            <a:lvl2pPr marL="685800" indent="-228600">
              <a:lnSpc>
                <a:spcPct val="150000"/>
              </a:lnSpc>
              <a:spcAft>
                <a:spcPts val="600"/>
              </a:spcAft>
              <a:buClr>
                <a:schemeClr val="accent1"/>
              </a:buClr>
              <a:buFont typeface="Arial" panose="020B0604020202020204" pitchFamily="34" charset="0"/>
              <a:buChar char="•"/>
              <a:defRPr sz="1800"/>
            </a:lvl2pPr>
            <a:lvl3pPr marL="1143000" indent="-228600">
              <a:lnSpc>
                <a:spcPct val="150000"/>
              </a:lnSpc>
              <a:spcAft>
                <a:spcPts val="600"/>
              </a:spcAft>
              <a:buClr>
                <a:schemeClr val="accent1"/>
              </a:buClr>
              <a:buFont typeface="Arial" panose="020B0604020202020204" pitchFamily="34" charset="0"/>
              <a:buChar char="•"/>
              <a:defRPr sz="1400"/>
            </a:lvl3pPr>
            <a:lvl4pPr marL="1600200" indent="-228600">
              <a:lnSpc>
                <a:spcPct val="150000"/>
              </a:lnSpc>
              <a:spcAft>
                <a:spcPts val="600"/>
              </a:spcAft>
              <a:buClr>
                <a:schemeClr val="accent1"/>
              </a:buClr>
              <a:buFont typeface="Arial" panose="020B0604020202020204" pitchFamily="34" charset="0"/>
              <a:buChar char="•"/>
              <a:defRPr sz="1400"/>
            </a:lvl4pPr>
            <a:lvl5pPr marL="2057400" indent="-228600">
              <a:lnSpc>
                <a:spcPct val="150000"/>
              </a:lnSpc>
              <a:spcAft>
                <a:spcPts val="600"/>
              </a:spcAft>
              <a:buClr>
                <a:schemeClr val="accent1"/>
              </a:buClr>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pic>
        <p:nvPicPr>
          <p:cNvPr id="2" name="Grafikk 6">
            <a:extLst>
              <a:ext uri="{FF2B5EF4-FFF2-40B4-BE49-F238E27FC236}">
                <a16:creationId xmlns:a16="http://schemas.microsoft.com/office/drawing/2014/main" id="{A6A0D656-81C9-55E7-B468-7C8BF15F6B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099784" y="6435152"/>
            <a:ext cx="753238" cy="190820"/>
          </a:xfrm>
          <a:prstGeom prst="rect">
            <a:avLst/>
          </a:prstGeom>
        </p:spPr>
      </p:pic>
    </p:spTree>
    <p:extLst>
      <p:ext uri="{BB962C8B-B14F-4D97-AF65-F5344CB8AC3E}">
        <p14:creationId xmlns:p14="http://schemas.microsoft.com/office/powerpoint/2010/main" val="17925782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light 2">
    <p:spTree>
      <p:nvGrpSpPr>
        <p:cNvPr id="1" name=""/>
        <p:cNvGrpSpPr/>
        <p:nvPr/>
      </p:nvGrpSpPr>
      <p:grpSpPr>
        <a:xfrm>
          <a:off x="0" y="0"/>
          <a:ext cx="0" cy="0"/>
          <a:chOff x="0" y="0"/>
          <a:chExt cx="0" cy="0"/>
        </a:xfrm>
      </p:grpSpPr>
      <p:cxnSp>
        <p:nvCxnSpPr>
          <p:cNvPr id="6" name="Straight Connector 9">
            <a:extLst>
              <a:ext uri="{FF2B5EF4-FFF2-40B4-BE49-F238E27FC236}">
                <a16:creationId xmlns:a16="http://schemas.microsoft.com/office/drawing/2014/main" id="{971A6D3B-6951-838F-3203-E77BAD7028E0}"/>
              </a:ext>
            </a:extLst>
          </p:cNvPr>
          <p:cNvCxnSpPr>
            <a:cxnSpLocks/>
          </p:cNvCxnSpPr>
          <p:nvPr userDrawn="1"/>
        </p:nvCxnSpPr>
        <p:spPr>
          <a:xfrm>
            <a:off x="6096000" y="1449388"/>
            <a:ext cx="0" cy="4859337"/>
          </a:xfrm>
          <a:prstGeom prst="line">
            <a:avLst/>
          </a:prstGeom>
          <a:ln w="28575">
            <a:solidFill>
              <a:schemeClr val="accent1"/>
            </a:solidFill>
          </a:ln>
        </p:spPr>
        <p:style>
          <a:lnRef idx="3">
            <a:schemeClr val="accent3"/>
          </a:lnRef>
          <a:fillRef idx="0">
            <a:schemeClr val="accent3"/>
          </a:fillRef>
          <a:effectRef idx="2">
            <a:schemeClr val="accent3"/>
          </a:effectRef>
          <a:fontRef idx="minor">
            <a:schemeClr val="tx1"/>
          </a:fontRef>
        </p:style>
      </p:cxnSp>
      <p:sp>
        <p:nvSpPr>
          <p:cNvPr id="14" name="Plassholder for innhold 2">
            <a:extLst>
              <a:ext uri="{FF2B5EF4-FFF2-40B4-BE49-F238E27FC236}">
                <a16:creationId xmlns:a16="http://schemas.microsoft.com/office/drawing/2014/main" id="{28675BC2-49B5-B673-357D-BFEA729DCFCF}"/>
              </a:ext>
            </a:extLst>
          </p:cNvPr>
          <p:cNvSpPr>
            <a:spLocks noGrp="1"/>
          </p:cNvSpPr>
          <p:nvPr>
            <p:ph sz="quarter" idx="20"/>
          </p:nvPr>
        </p:nvSpPr>
        <p:spPr>
          <a:xfrm>
            <a:off x="874713" y="1449388"/>
            <a:ext cx="4860925" cy="485474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lvl1pPr>
            <a:lvl2pPr marL="685800" indent="-228600">
              <a:lnSpc>
                <a:spcPct val="150000"/>
              </a:lnSpc>
              <a:spcAft>
                <a:spcPts val="600"/>
              </a:spcAft>
              <a:buClr>
                <a:schemeClr val="accent1"/>
              </a:buClr>
              <a:buFont typeface="Arial" panose="020B0604020202020204" pitchFamily="34" charset="0"/>
              <a:buChar char="•"/>
              <a:defRPr sz="1800"/>
            </a:lvl2pPr>
            <a:lvl3pPr marL="1143000" indent="-228600">
              <a:lnSpc>
                <a:spcPct val="150000"/>
              </a:lnSpc>
              <a:spcAft>
                <a:spcPts val="600"/>
              </a:spcAft>
              <a:buClr>
                <a:schemeClr val="accent1"/>
              </a:buClr>
              <a:buFont typeface="Arial" panose="020B0604020202020204" pitchFamily="34" charset="0"/>
              <a:buChar char="•"/>
              <a:defRPr sz="1400"/>
            </a:lvl3pPr>
            <a:lvl4pPr marL="1600200" indent="-228600">
              <a:lnSpc>
                <a:spcPct val="150000"/>
              </a:lnSpc>
              <a:spcAft>
                <a:spcPts val="600"/>
              </a:spcAft>
              <a:buClr>
                <a:schemeClr val="accent1"/>
              </a:buClr>
              <a:buFont typeface="Arial" panose="020B0604020202020204" pitchFamily="34" charset="0"/>
              <a:buChar char="•"/>
              <a:defRPr sz="1400"/>
            </a:lvl4pPr>
            <a:lvl5pPr marL="2057400" indent="-228600">
              <a:lnSpc>
                <a:spcPct val="150000"/>
              </a:lnSpc>
              <a:spcAft>
                <a:spcPts val="600"/>
              </a:spcAft>
              <a:buClr>
                <a:schemeClr val="accent1"/>
              </a:buClr>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2" name="Plassholder for innhold 2">
            <a:extLst>
              <a:ext uri="{FF2B5EF4-FFF2-40B4-BE49-F238E27FC236}">
                <a16:creationId xmlns:a16="http://schemas.microsoft.com/office/drawing/2014/main" id="{90DB4B3A-A732-A807-724A-798D054848BD}"/>
              </a:ext>
            </a:extLst>
          </p:cNvPr>
          <p:cNvSpPr>
            <a:spLocks noGrp="1"/>
          </p:cNvSpPr>
          <p:nvPr>
            <p:ph sz="quarter" idx="21"/>
          </p:nvPr>
        </p:nvSpPr>
        <p:spPr>
          <a:xfrm>
            <a:off x="6456363" y="1449388"/>
            <a:ext cx="4860925" cy="485474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lvl1pPr>
            <a:lvl2pPr marL="685800" indent="-228600">
              <a:lnSpc>
                <a:spcPct val="150000"/>
              </a:lnSpc>
              <a:spcAft>
                <a:spcPts val="600"/>
              </a:spcAft>
              <a:buClr>
                <a:schemeClr val="accent1"/>
              </a:buClr>
              <a:buFont typeface="Arial" panose="020B0604020202020204" pitchFamily="34" charset="0"/>
              <a:buChar char="•"/>
              <a:defRPr sz="1800"/>
            </a:lvl2pPr>
            <a:lvl3pPr marL="1143000" indent="-228600">
              <a:lnSpc>
                <a:spcPct val="150000"/>
              </a:lnSpc>
              <a:spcAft>
                <a:spcPts val="600"/>
              </a:spcAft>
              <a:buClr>
                <a:schemeClr val="accent1"/>
              </a:buClr>
              <a:buFont typeface="Arial" panose="020B0604020202020204" pitchFamily="34" charset="0"/>
              <a:buChar char="•"/>
              <a:defRPr sz="1400"/>
            </a:lvl3pPr>
            <a:lvl4pPr marL="1600200" indent="-228600">
              <a:lnSpc>
                <a:spcPct val="150000"/>
              </a:lnSpc>
              <a:spcAft>
                <a:spcPts val="600"/>
              </a:spcAft>
              <a:buClr>
                <a:schemeClr val="accent1"/>
              </a:buClr>
              <a:buFont typeface="Arial" panose="020B0604020202020204" pitchFamily="34" charset="0"/>
              <a:buChar char="•"/>
              <a:defRPr sz="1400"/>
            </a:lvl4pPr>
            <a:lvl5pPr marL="2057400" indent="-228600">
              <a:lnSpc>
                <a:spcPct val="150000"/>
              </a:lnSpc>
              <a:spcAft>
                <a:spcPts val="600"/>
              </a:spcAft>
              <a:buClr>
                <a:schemeClr val="accent1"/>
              </a:buClr>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Text Placeholder 8">
            <a:extLst>
              <a:ext uri="{FF2B5EF4-FFF2-40B4-BE49-F238E27FC236}">
                <a16:creationId xmlns:a16="http://schemas.microsoft.com/office/drawing/2014/main" id="{75743852-2F74-5580-C636-4B1A2F6DADA0}"/>
              </a:ext>
            </a:extLst>
          </p:cNvPr>
          <p:cNvSpPr>
            <a:spLocks noGrp="1"/>
          </p:cNvSpPr>
          <p:nvPr>
            <p:ph type="body" sz="quarter" idx="13"/>
          </p:nvPr>
        </p:nvSpPr>
        <p:spPr>
          <a:xfrm>
            <a:off x="874713" y="245476"/>
            <a:ext cx="10442575"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5" name="Title 1">
            <a:extLst>
              <a:ext uri="{FF2B5EF4-FFF2-40B4-BE49-F238E27FC236}">
                <a16:creationId xmlns:a16="http://schemas.microsoft.com/office/drawing/2014/main" id="{51D8BA15-E93F-5102-3EA7-36A572933633}"/>
              </a:ext>
            </a:extLst>
          </p:cNvPr>
          <p:cNvSpPr>
            <a:spLocks noGrp="1"/>
          </p:cNvSpPr>
          <p:nvPr>
            <p:ph type="title"/>
          </p:nvPr>
        </p:nvSpPr>
        <p:spPr>
          <a:xfrm>
            <a:off x="874713" y="554077"/>
            <a:ext cx="10442575" cy="714336"/>
          </a:xfrm>
        </p:spPr>
        <p:txBody>
          <a:bodyPr anchor="t" anchorCtr="0">
            <a:noAutofit/>
          </a:bodyPr>
          <a:lstStyle>
            <a:lvl1pPr>
              <a:lnSpc>
                <a:spcPct val="100000"/>
              </a:lnSpc>
              <a:defRPr sz="3200">
                <a:solidFill>
                  <a:schemeClr val="tx2"/>
                </a:solidFill>
              </a:defRPr>
            </a:lvl1pPr>
          </a:lstStyle>
          <a:p>
            <a:r>
              <a:rPr lang="en-US"/>
              <a:t>Click to edit Master title style</a:t>
            </a:r>
            <a:endParaRPr lang="en-US" dirty="0"/>
          </a:p>
        </p:txBody>
      </p:sp>
      <p:pic>
        <p:nvPicPr>
          <p:cNvPr id="3" name="Grafikk 6">
            <a:extLst>
              <a:ext uri="{FF2B5EF4-FFF2-40B4-BE49-F238E27FC236}">
                <a16:creationId xmlns:a16="http://schemas.microsoft.com/office/drawing/2014/main" id="{95310FE9-E3C0-2190-84B1-650B9B9CA2D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099784" y="6435152"/>
            <a:ext cx="753238" cy="190820"/>
          </a:xfrm>
          <a:prstGeom prst="rect">
            <a:avLst/>
          </a:prstGeom>
        </p:spPr>
      </p:pic>
    </p:spTree>
    <p:extLst>
      <p:ext uri="{BB962C8B-B14F-4D97-AF65-F5344CB8AC3E}">
        <p14:creationId xmlns:p14="http://schemas.microsoft.com/office/powerpoint/2010/main" val="3568246726"/>
      </p:ext>
    </p:extLst>
  </p:cSld>
  <p:clrMapOvr>
    <a:masterClrMapping/>
  </p:clrMapOvr>
  <p:extLst>
    <p:ext uri="{DCECCB84-F9BA-43D5-87BE-67443E8EF086}">
      <p15:sldGuideLst xmlns:p15="http://schemas.microsoft.com/office/powerpoint/2012/main">
        <p15:guide id="1" orient="horz" pos="1026" userDrawn="1">
          <p15:clr>
            <a:srgbClr val="FBAE40"/>
          </p15:clr>
        </p15:guide>
        <p15:guide id="2" pos="3840" userDrawn="1">
          <p15:clr>
            <a:srgbClr val="FBAE40"/>
          </p15:clr>
        </p15:guide>
        <p15:guide id="3" orient="horz" pos="226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picure right">
    <p:spTree>
      <p:nvGrpSpPr>
        <p:cNvPr id="1" name=""/>
        <p:cNvGrpSpPr/>
        <p:nvPr/>
      </p:nvGrpSpPr>
      <p:grpSpPr>
        <a:xfrm>
          <a:off x="0" y="0"/>
          <a:ext cx="0" cy="0"/>
          <a:chOff x="0" y="0"/>
          <a:chExt cx="0" cy="0"/>
        </a:xfrm>
      </p:grpSpPr>
      <p:sp>
        <p:nvSpPr>
          <p:cNvPr id="5" name="Picture Placeholder 10">
            <a:extLst>
              <a:ext uri="{FF2B5EF4-FFF2-40B4-BE49-F238E27FC236}">
                <a16:creationId xmlns:a16="http://schemas.microsoft.com/office/drawing/2014/main" id="{FBB631BF-D5A3-02E8-7918-AEC193478653}"/>
              </a:ext>
            </a:extLst>
          </p:cNvPr>
          <p:cNvSpPr>
            <a:spLocks noGrp="1"/>
          </p:cNvSpPr>
          <p:nvPr>
            <p:ph type="pic" sz="quarter" idx="14"/>
          </p:nvPr>
        </p:nvSpPr>
        <p:spPr>
          <a:xfrm>
            <a:off x="6096000" y="0"/>
            <a:ext cx="6096000" cy="6858000"/>
          </a:xfrm>
        </p:spPr>
        <p:txBody>
          <a:bodyPr/>
          <a:lstStyle/>
          <a:p>
            <a:r>
              <a:rPr lang="en-US"/>
              <a:t>Click icon to add picture</a:t>
            </a:r>
          </a:p>
        </p:txBody>
      </p:sp>
      <p:sp>
        <p:nvSpPr>
          <p:cNvPr id="9" name="Plassholder for innhold 2">
            <a:extLst>
              <a:ext uri="{FF2B5EF4-FFF2-40B4-BE49-F238E27FC236}">
                <a16:creationId xmlns:a16="http://schemas.microsoft.com/office/drawing/2014/main" id="{DF0C73F5-C5BE-193F-27C5-A11F370EBD2D}"/>
              </a:ext>
            </a:extLst>
          </p:cNvPr>
          <p:cNvSpPr>
            <a:spLocks noGrp="1"/>
          </p:cNvSpPr>
          <p:nvPr>
            <p:ph sz="quarter" idx="20"/>
          </p:nvPr>
        </p:nvSpPr>
        <p:spPr>
          <a:xfrm>
            <a:off x="874713" y="1989137"/>
            <a:ext cx="4860925" cy="4314785"/>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lvl1pPr>
            <a:lvl2pPr marL="685800" indent="-228600">
              <a:lnSpc>
                <a:spcPct val="150000"/>
              </a:lnSpc>
              <a:spcAft>
                <a:spcPts val="600"/>
              </a:spcAft>
              <a:buClr>
                <a:schemeClr val="accent1"/>
              </a:buClr>
              <a:buFont typeface="Arial" panose="020B0604020202020204" pitchFamily="34" charset="0"/>
              <a:buChar char="•"/>
              <a:defRPr sz="1800"/>
            </a:lvl2pPr>
            <a:lvl3pPr marL="1143000" indent="-228600">
              <a:lnSpc>
                <a:spcPct val="150000"/>
              </a:lnSpc>
              <a:spcAft>
                <a:spcPts val="600"/>
              </a:spcAft>
              <a:buClr>
                <a:schemeClr val="accent1"/>
              </a:buClr>
              <a:buFont typeface="Arial" panose="020B0604020202020204" pitchFamily="34" charset="0"/>
              <a:buChar char="•"/>
              <a:defRPr sz="1400"/>
            </a:lvl3pPr>
            <a:lvl4pPr marL="1600200" indent="-228600">
              <a:lnSpc>
                <a:spcPct val="150000"/>
              </a:lnSpc>
              <a:spcAft>
                <a:spcPts val="600"/>
              </a:spcAft>
              <a:buClr>
                <a:schemeClr val="accent1"/>
              </a:buClr>
              <a:buFont typeface="Arial" panose="020B0604020202020204" pitchFamily="34" charset="0"/>
              <a:buChar char="•"/>
              <a:defRPr sz="1400"/>
            </a:lvl4pPr>
            <a:lvl5pPr marL="2057400" indent="-228600">
              <a:lnSpc>
                <a:spcPct val="150000"/>
              </a:lnSpc>
              <a:spcAft>
                <a:spcPts val="600"/>
              </a:spcAft>
              <a:buClr>
                <a:schemeClr val="accent1"/>
              </a:buClr>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Text Placeholder 8">
            <a:extLst>
              <a:ext uri="{FF2B5EF4-FFF2-40B4-BE49-F238E27FC236}">
                <a16:creationId xmlns:a16="http://schemas.microsoft.com/office/drawing/2014/main" id="{F1EAAF13-1871-3F08-5EBE-BDA9A734285C}"/>
              </a:ext>
            </a:extLst>
          </p:cNvPr>
          <p:cNvSpPr>
            <a:spLocks noGrp="1"/>
          </p:cNvSpPr>
          <p:nvPr>
            <p:ph type="body" sz="quarter" idx="13"/>
          </p:nvPr>
        </p:nvSpPr>
        <p:spPr>
          <a:xfrm>
            <a:off x="874714" y="245476"/>
            <a:ext cx="4878748"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8" name="Title 1">
            <a:extLst>
              <a:ext uri="{FF2B5EF4-FFF2-40B4-BE49-F238E27FC236}">
                <a16:creationId xmlns:a16="http://schemas.microsoft.com/office/drawing/2014/main" id="{8BA1D4C0-D7BA-A103-BA75-D5DD6560375B}"/>
              </a:ext>
            </a:extLst>
          </p:cNvPr>
          <p:cNvSpPr>
            <a:spLocks noGrp="1"/>
          </p:cNvSpPr>
          <p:nvPr>
            <p:ph type="title"/>
          </p:nvPr>
        </p:nvSpPr>
        <p:spPr>
          <a:xfrm>
            <a:off x="874714" y="554077"/>
            <a:ext cx="4878748" cy="714336"/>
          </a:xfrm>
        </p:spPr>
        <p:txBody>
          <a:bodyPr anchor="t" anchorCtr="0">
            <a:noAutofit/>
          </a:bodyPr>
          <a:lstStyle>
            <a:lvl1pPr>
              <a:lnSpc>
                <a:spcPct val="100000"/>
              </a:lnSpc>
              <a:defRPr sz="3200">
                <a:solidFill>
                  <a:schemeClr val="tx2"/>
                </a:solidFill>
              </a:defRPr>
            </a:lvl1pPr>
          </a:lstStyle>
          <a:p>
            <a:r>
              <a:rPr lang="en-US"/>
              <a:t>Click to edit Master title style</a:t>
            </a:r>
            <a:endParaRPr lang="en-US" dirty="0"/>
          </a:p>
        </p:txBody>
      </p:sp>
      <p:pic>
        <p:nvPicPr>
          <p:cNvPr id="2" name="Grafikk 6">
            <a:extLst>
              <a:ext uri="{FF2B5EF4-FFF2-40B4-BE49-F238E27FC236}">
                <a16:creationId xmlns:a16="http://schemas.microsoft.com/office/drawing/2014/main" id="{754DA335-6378-D606-5C86-3320F7A7D57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099784" y="6435152"/>
            <a:ext cx="753238" cy="190820"/>
          </a:xfrm>
          <a:prstGeom prst="rect">
            <a:avLst/>
          </a:prstGeom>
        </p:spPr>
      </p:pic>
    </p:spTree>
    <p:extLst>
      <p:ext uri="{BB962C8B-B14F-4D97-AF65-F5344CB8AC3E}">
        <p14:creationId xmlns:p14="http://schemas.microsoft.com/office/powerpoint/2010/main" val="2303482735"/>
      </p:ext>
    </p:extLst>
  </p:cSld>
  <p:clrMapOvr>
    <a:masterClrMapping/>
  </p:clrMapOvr>
  <p:extLst>
    <p:ext uri="{DCECCB84-F9BA-43D5-87BE-67443E8EF086}">
      <p15:sldGuideLst xmlns:p15="http://schemas.microsoft.com/office/powerpoint/2012/main">
        <p15:guide id="1" orient="horz" pos="1253" userDrawn="1">
          <p15:clr>
            <a:srgbClr val="FBAE40"/>
          </p15:clr>
        </p15:guide>
        <p15:guide id="2" orient="horz" pos="41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picture left">
    <p:spTree>
      <p:nvGrpSpPr>
        <p:cNvPr id="1" name=""/>
        <p:cNvGrpSpPr/>
        <p:nvPr/>
      </p:nvGrpSpPr>
      <p:grpSpPr>
        <a:xfrm>
          <a:off x="0" y="0"/>
          <a:ext cx="0" cy="0"/>
          <a:chOff x="0" y="0"/>
          <a:chExt cx="0" cy="0"/>
        </a:xfrm>
      </p:grpSpPr>
      <p:sp>
        <p:nvSpPr>
          <p:cNvPr id="5" name="Picture Placeholder 10">
            <a:extLst>
              <a:ext uri="{FF2B5EF4-FFF2-40B4-BE49-F238E27FC236}">
                <a16:creationId xmlns:a16="http://schemas.microsoft.com/office/drawing/2014/main" id="{FBB631BF-D5A3-02E8-7918-AEC193478653}"/>
              </a:ext>
            </a:extLst>
          </p:cNvPr>
          <p:cNvSpPr>
            <a:spLocks noGrp="1"/>
          </p:cNvSpPr>
          <p:nvPr>
            <p:ph type="pic" sz="quarter" idx="14"/>
          </p:nvPr>
        </p:nvSpPr>
        <p:spPr>
          <a:xfrm>
            <a:off x="0" y="0"/>
            <a:ext cx="6096000" cy="6858000"/>
          </a:xfrm>
        </p:spPr>
        <p:txBody>
          <a:bodyPr/>
          <a:lstStyle/>
          <a:p>
            <a:r>
              <a:rPr lang="en-US"/>
              <a:t>Click icon to add picture</a:t>
            </a:r>
          </a:p>
        </p:txBody>
      </p:sp>
      <p:sp>
        <p:nvSpPr>
          <p:cNvPr id="10" name="Plassholder for innhold 2">
            <a:extLst>
              <a:ext uri="{FF2B5EF4-FFF2-40B4-BE49-F238E27FC236}">
                <a16:creationId xmlns:a16="http://schemas.microsoft.com/office/drawing/2014/main" id="{E23B9640-5D56-7F6F-E0CC-D9A34F1BD033}"/>
              </a:ext>
            </a:extLst>
          </p:cNvPr>
          <p:cNvSpPr>
            <a:spLocks noGrp="1"/>
          </p:cNvSpPr>
          <p:nvPr>
            <p:ph sz="quarter" idx="20"/>
          </p:nvPr>
        </p:nvSpPr>
        <p:spPr>
          <a:xfrm>
            <a:off x="6456363" y="1989137"/>
            <a:ext cx="4860925" cy="431958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lvl1pPr>
            <a:lvl2pPr marL="685800" indent="-228600">
              <a:lnSpc>
                <a:spcPct val="150000"/>
              </a:lnSpc>
              <a:spcAft>
                <a:spcPts val="600"/>
              </a:spcAft>
              <a:buClr>
                <a:schemeClr val="accent1"/>
              </a:buClr>
              <a:buFont typeface="Arial" panose="020B0604020202020204" pitchFamily="34" charset="0"/>
              <a:buChar char="•"/>
              <a:defRPr sz="1800"/>
            </a:lvl2pPr>
            <a:lvl3pPr marL="1143000" indent="-228600">
              <a:lnSpc>
                <a:spcPct val="150000"/>
              </a:lnSpc>
              <a:spcAft>
                <a:spcPts val="600"/>
              </a:spcAft>
              <a:buClr>
                <a:schemeClr val="accent1"/>
              </a:buClr>
              <a:buFont typeface="Arial" panose="020B0604020202020204" pitchFamily="34" charset="0"/>
              <a:buChar char="•"/>
              <a:defRPr sz="1400"/>
            </a:lvl3pPr>
            <a:lvl4pPr marL="1600200" indent="-228600">
              <a:lnSpc>
                <a:spcPct val="150000"/>
              </a:lnSpc>
              <a:spcAft>
                <a:spcPts val="600"/>
              </a:spcAft>
              <a:buClr>
                <a:schemeClr val="accent1"/>
              </a:buClr>
              <a:buFont typeface="Arial" panose="020B0604020202020204" pitchFamily="34" charset="0"/>
              <a:buChar char="•"/>
              <a:defRPr sz="1400"/>
            </a:lvl4pPr>
            <a:lvl5pPr marL="2057400" indent="-228600">
              <a:lnSpc>
                <a:spcPct val="150000"/>
              </a:lnSpc>
              <a:spcAft>
                <a:spcPts val="600"/>
              </a:spcAft>
              <a:buClr>
                <a:schemeClr val="accent1"/>
              </a:buClr>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Text Placeholder 8">
            <a:extLst>
              <a:ext uri="{FF2B5EF4-FFF2-40B4-BE49-F238E27FC236}">
                <a16:creationId xmlns:a16="http://schemas.microsoft.com/office/drawing/2014/main" id="{3147821B-956F-4592-3EE3-36CFED2CFFC0}"/>
              </a:ext>
            </a:extLst>
          </p:cNvPr>
          <p:cNvSpPr>
            <a:spLocks noGrp="1"/>
          </p:cNvSpPr>
          <p:nvPr>
            <p:ph type="body" sz="quarter" idx="13"/>
          </p:nvPr>
        </p:nvSpPr>
        <p:spPr>
          <a:xfrm>
            <a:off x="6456363" y="245476"/>
            <a:ext cx="4860925"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8" name="Title 1">
            <a:extLst>
              <a:ext uri="{FF2B5EF4-FFF2-40B4-BE49-F238E27FC236}">
                <a16:creationId xmlns:a16="http://schemas.microsoft.com/office/drawing/2014/main" id="{BA6FAAE3-E97F-B879-4F71-3D4238812B2D}"/>
              </a:ext>
            </a:extLst>
          </p:cNvPr>
          <p:cNvSpPr>
            <a:spLocks noGrp="1"/>
          </p:cNvSpPr>
          <p:nvPr>
            <p:ph type="title"/>
          </p:nvPr>
        </p:nvSpPr>
        <p:spPr>
          <a:xfrm>
            <a:off x="6456363" y="554077"/>
            <a:ext cx="4860925" cy="714336"/>
          </a:xfrm>
        </p:spPr>
        <p:txBody>
          <a:bodyPr anchor="t" anchorCtr="0">
            <a:noAutofit/>
          </a:bodyPr>
          <a:lstStyle>
            <a:lvl1pPr>
              <a:lnSpc>
                <a:spcPct val="100000"/>
              </a:lnSpc>
              <a:defRPr sz="3200">
                <a:solidFill>
                  <a:schemeClr val="tx2"/>
                </a:solidFill>
              </a:defRPr>
            </a:lvl1pPr>
          </a:lstStyle>
          <a:p>
            <a:r>
              <a:rPr lang="en-US"/>
              <a:t>Click to edit Master title style</a:t>
            </a:r>
            <a:endParaRPr lang="en-US" dirty="0"/>
          </a:p>
        </p:txBody>
      </p:sp>
      <p:pic>
        <p:nvPicPr>
          <p:cNvPr id="2" name="Grafikk 6">
            <a:extLst>
              <a:ext uri="{FF2B5EF4-FFF2-40B4-BE49-F238E27FC236}">
                <a16:creationId xmlns:a16="http://schemas.microsoft.com/office/drawing/2014/main" id="{C2E1BA77-6563-C216-2690-68EB2EE4123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099784" y="6435152"/>
            <a:ext cx="753238" cy="190820"/>
          </a:xfrm>
          <a:prstGeom prst="rect">
            <a:avLst/>
          </a:prstGeom>
        </p:spPr>
      </p:pic>
    </p:spTree>
    <p:extLst>
      <p:ext uri="{BB962C8B-B14F-4D97-AF65-F5344CB8AC3E}">
        <p14:creationId xmlns:p14="http://schemas.microsoft.com/office/powerpoint/2010/main" val="694904174"/>
      </p:ext>
    </p:extLst>
  </p:cSld>
  <p:clrMapOvr>
    <a:masterClrMapping/>
  </p:clrMapOvr>
  <p:extLst>
    <p:ext uri="{DCECCB84-F9BA-43D5-87BE-67443E8EF086}">
      <p15:sldGuideLst xmlns:p15="http://schemas.microsoft.com/office/powerpoint/2012/main">
        <p15:guide id="1" orient="horz" pos="414" userDrawn="1">
          <p15:clr>
            <a:srgbClr val="FBAE40"/>
          </p15:clr>
        </p15:guide>
        <p15:guide id="2" orient="horz" pos="1253"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dark right">
    <p:spTree>
      <p:nvGrpSpPr>
        <p:cNvPr id="1" name=""/>
        <p:cNvGrpSpPr/>
        <p:nvPr/>
      </p:nvGrpSpPr>
      <p:grpSpPr>
        <a:xfrm>
          <a:off x="0" y="0"/>
          <a:ext cx="0" cy="0"/>
          <a:chOff x="0" y="0"/>
          <a:chExt cx="0" cy="0"/>
        </a:xfrm>
      </p:grpSpPr>
      <p:sp>
        <p:nvSpPr>
          <p:cNvPr id="6" name="Rectangle 31">
            <a:extLst>
              <a:ext uri="{FF2B5EF4-FFF2-40B4-BE49-F238E27FC236}">
                <a16:creationId xmlns:a16="http://schemas.microsoft.com/office/drawing/2014/main" id="{0A0F66A7-0D22-BA32-B28B-ACC5BA073878}"/>
              </a:ext>
            </a:extLst>
          </p:cNvPr>
          <p:cNvSpPr/>
          <p:nvPr userDrawn="1"/>
        </p:nvSpPr>
        <p:spPr>
          <a:xfrm>
            <a:off x="7891670" y="0"/>
            <a:ext cx="4300330" cy="68580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0" name="Plassholder for tekst 3">
            <a:extLst>
              <a:ext uri="{FF2B5EF4-FFF2-40B4-BE49-F238E27FC236}">
                <a16:creationId xmlns:a16="http://schemas.microsoft.com/office/drawing/2014/main" id="{B636D061-99F3-F4DC-90BD-D8D777039735}"/>
              </a:ext>
            </a:extLst>
          </p:cNvPr>
          <p:cNvSpPr>
            <a:spLocks noGrp="1"/>
          </p:cNvSpPr>
          <p:nvPr>
            <p:ph type="body" sz="half" idx="14"/>
          </p:nvPr>
        </p:nvSpPr>
        <p:spPr>
          <a:xfrm>
            <a:off x="8399437" y="549276"/>
            <a:ext cx="2917852" cy="719138"/>
          </a:xfrm>
        </p:spPr>
        <p:txBody>
          <a:bodyPr anchor="t" anchorCtr="0">
            <a:normAutofit/>
          </a:bodyPr>
          <a:lstStyle>
            <a:lvl1pPr marL="0" indent="0">
              <a:lnSpc>
                <a:spcPct val="100000"/>
              </a:lnSpc>
              <a:buNone/>
              <a:defRPr sz="1800" b="1" i="0">
                <a:solidFill>
                  <a:schemeClr val="accent1"/>
                </a:solidFill>
                <a:latin typeface="Arial Nova" panose="020B05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Plassholder for tekst 3">
            <a:extLst>
              <a:ext uri="{FF2B5EF4-FFF2-40B4-BE49-F238E27FC236}">
                <a16:creationId xmlns:a16="http://schemas.microsoft.com/office/drawing/2014/main" id="{9C4EB41A-4E0E-B4BD-39FF-F330F32F96AC}"/>
              </a:ext>
            </a:extLst>
          </p:cNvPr>
          <p:cNvSpPr>
            <a:spLocks noGrp="1"/>
          </p:cNvSpPr>
          <p:nvPr>
            <p:ph type="body" sz="half" idx="15"/>
          </p:nvPr>
        </p:nvSpPr>
        <p:spPr>
          <a:xfrm>
            <a:off x="8406581" y="1628774"/>
            <a:ext cx="2910706" cy="4675148"/>
          </a:xfrm>
        </p:spPr>
        <p:txBody>
          <a:bodyPr>
            <a:normAutofit/>
          </a:bodyPr>
          <a:lstStyle>
            <a:lvl1pPr marL="285750" indent="-285750">
              <a:lnSpc>
                <a:spcPct val="130000"/>
              </a:lnSpc>
              <a:buClr>
                <a:schemeClr val="bg2"/>
              </a:buClr>
              <a:buFont typeface="Arial" panose="020B0604020202020204" pitchFamily="34" charset="0"/>
              <a:buChar char="•"/>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lassholder for innhold 2">
            <a:extLst>
              <a:ext uri="{FF2B5EF4-FFF2-40B4-BE49-F238E27FC236}">
                <a16:creationId xmlns:a16="http://schemas.microsoft.com/office/drawing/2014/main" id="{9DFAF3C8-3333-BEC2-39F1-307C22A6B2F3}"/>
              </a:ext>
            </a:extLst>
          </p:cNvPr>
          <p:cNvSpPr>
            <a:spLocks noGrp="1"/>
          </p:cNvSpPr>
          <p:nvPr>
            <p:ph sz="quarter" idx="20"/>
          </p:nvPr>
        </p:nvSpPr>
        <p:spPr>
          <a:xfrm>
            <a:off x="874713" y="1628774"/>
            <a:ext cx="5581651" cy="467514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lvl1pPr>
            <a:lvl2pPr marL="685800" indent="-228600">
              <a:lnSpc>
                <a:spcPct val="150000"/>
              </a:lnSpc>
              <a:spcAft>
                <a:spcPts val="600"/>
              </a:spcAft>
              <a:buClr>
                <a:schemeClr val="accent1"/>
              </a:buClr>
              <a:buFont typeface="Arial" panose="020B0604020202020204" pitchFamily="34" charset="0"/>
              <a:buChar char="•"/>
              <a:defRPr sz="1800"/>
            </a:lvl2pPr>
            <a:lvl3pPr marL="1143000" indent="-228600">
              <a:lnSpc>
                <a:spcPct val="150000"/>
              </a:lnSpc>
              <a:spcAft>
                <a:spcPts val="600"/>
              </a:spcAft>
              <a:buClr>
                <a:schemeClr val="accent1"/>
              </a:buClr>
              <a:buFont typeface="Arial" panose="020B0604020202020204" pitchFamily="34" charset="0"/>
              <a:buChar char="•"/>
              <a:defRPr sz="1400"/>
            </a:lvl3pPr>
            <a:lvl4pPr marL="1600200" indent="-228600">
              <a:lnSpc>
                <a:spcPct val="150000"/>
              </a:lnSpc>
              <a:spcAft>
                <a:spcPts val="600"/>
              </a:spcAft>
              <a:buClr>
                <a:schemeClr val="accent1"/>
              </a:buClr>
              <a:buFont typeface="Arial" panose="020B0604020202020204" pitchFamily="34" charset="0"/>
              <a:buChar char="•"/>
              <a:defRPr sz="1400"/>
            </a:lvl4pPr>
            <a:lvl5pPr marL="2057400" indent="-228600">
              <a:lnSpc>
                <a:spcPct val="150000"/>
              </a:lnSpc>
              <a:spcAft>
                <a:spcPts val="600"/>
              </a:spcAft>
              <a:buClr>
                <a:schemeClr val="accent1"/>
              </a:buClr>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2" name="Text Placeholder 8">
            <a:extLst>
              <a:ext uri="{FF2B5EF4-FFF2-40B4-BE49-F238E27FC236}">
                <a16:creationId xmlns:a16="http://schemas.microsoft.com/office/drawing/2014/main" id="{3033B3B2-D055-94D3-8398-7F6D987581BB}"/>
              </a:ext>
            </a:extLst>
          </p:cNvPr>
          <p:cNvSpPr>
            <a:spLocks noGrp="1"/>
          </p:cNvSpPr>
          <p:nvPr>
            <p:ph type="body" sz="quarter" idx="13"/>
          </p:nvPr>
        </p:nvSpPr>
        <p:spPr>
          <a:xfrm>
            <a:off x="874714" y="245476"/>
            <a:ext cx="5581650"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7" name="Title 1">
            <a:extLst>
              <a:ext uri="{FF2B5EF4-FFF2-40B4-BE49-F238E27FC236}">
                <a16:creationId xmlns:a16="http://schemas.microsoft.com/office/drawing/2014/main" id="{8718332B-7651-8AE3-384E-5789CD99F119}"/>
              </a:ext>
            </a:extLst>
          </p:cNvPr>
          <p:cNvSpPr>
            <a:spLocks noGrp="1"/>
          </p:cNvSpPr>
          <p:nvPr>
            <p:ph type="title"/>
          </p:nvPr>
        </p:nvSpPr>
        <p:spPr>
          <a:xfrm>
            <a:off x="874714" y="554077"/>
            <a:ext cx="5581650" cy="714336"/>
          </a:xfrm>
        </p:spPr>
        <p:txBody>
          <a:bodyPr anchor="t" anchorCtr="0">
            <a:noAutofit/>
          </a:bodyPr>
          <a:lstStyle>
            <a:lvl1pPr>
              <a:lnSpc>
                <a:spcPct val="100000"/>
              </a:lnSpc>
              <a:defRPr sz="3200">
                <a:solidFill>
                  <a:schemeClr val="tx2"/>
                </a:solidFill>
              </a:defRPr>
            </a:lvl1pPr>
          </a:lstStyle>
          <a:p>
            <a:r>
              <a:rPr lang="en-US"/>
              <a:t>Click to edit Master title style</a:t>
            </a:r>
            <a:endParaRPr lang="en-US" dirty="0"/>
          </a:p>
        </p:txBody>
      </p:sp>
      <p:pic>
        <p:nvPicPr>
          <p:cNvPr id="3" name="Bilde 17" descr="Et bilde som inneholder tekst, utklipp&#10;&#10;Automatisk generert beskrivelse">
            <a:extLst>
              <a:ext uri="{FF2B5EF4-FFF2-40B4-BE49-F238E27FC236}">
                <a16:creationId xmlns:a16="http://schemas.microsoft.com/office/drawing/2014/main" id="{3F064A17-9FA6-CAC3-6FCE-E363287E01E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99788" y="6435527"/>
            <a:ext cx="753238" cy="195842"/>
          </a:xfrm>
          <a:prstGeom prst="rect">
            <a:avLst/>
          </a:prstGeom>
        </p:spPr>
      </p:pic>
    </p:spTree>
    <p:extLst>
      <p:ext uri="{BB962C8B-B14F-4D97-AF65-F5344CB8AC3E}">
        <p14:creationId xmlns:p14="http://schemas.microsoft.com/office/powerpoint/2010/main" val="1993307197"/>
      </p:ext>
    </p:extLst>
  </p:cSld>
  <p:clrMapOvr>
    <a:masterClrMapping/>
  </p:clrMapOvr>
  <p:extLst>
    <p:ext uri="{DCECCB84-F9BA-43D5-87BE-67443E8EF086}">
      <p15:sldGuideLst xmlns:p15="http://schemas.microsoft.com/office/powerpoint/2012/main">
        <p15:guide id="1" orient="horz" pos="1026"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dark red right">
    <p:spTree>
      <p:nvGrpSpPr>
        <p:cNvPr id="1" name=""/>
        <p:cNvGrpSpPr/>
        <p:nvPr/>
      </p:nvGrpSpPr>
      <p:grpSpPr>
        <a:xfrm>
          <a:off x="0" y="0"/>
          <a:ext cx="0" cy="0"/>
          <a:chOff x="0" y="0"/>
          <a:chExt cx="0" cy="0"/>
        </a:xfrm>
      </p:grpSpPr>
      <p:sp>
        <p:nvSpPr>
          <p:cNvPr id="6" name="Rectangle 31">
            <a:extLst>
              <a:ext uri="{FF2B5EF4-FFF2-40B4-BE49-F238E27FC236}">
                <a16:creationId xmlns:a16="http://schemas.microsoft.com/office/drawing/2014/main" id="{0A0F66A7-0D22-BA32-B28B-ACC5BA073878}"/>
              </a:ext>
            </a:extLst>
          </p:cNvPr>
          <p:cNvSpPr/>
          <p:nvPr userDrawn="1"/>
        </p:nvSpPr>
        <p:spPr>
          <a:xfrm>
            <a:off x="7891670" y="0"/>
            <a:ext cx="4300330" cy="685800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Plassholder for innhold 2">
            <a:extLst>
              <a:ext uri="{FF2B5EF4-FFF2-40B4-BE49-F238E27FC236}">
                <a16:creationId xmlns:a16="http://schemas.microsoft.com/office/drawing/2014/main" id="{0C341004-7929-98BD-2483-5BC1F8418060}"/>
              </a:ext>
            </a:extLst>
          </p:cNvPr>
          <p:cNvSpPr>
            <a:spLocks noGrp="1"/>
          </p:cNvSpPr>
          <p:nvPr>
            <p:ph sz="quarter" idx="20"/>
          </p:nvPr>
        </p:nvSpPr>
        <p:spPr>
          <a:xfrm>
            <a:off x="874713" y="1628776"/>
            <a:ext cx="5581650" cy="4679950"/>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lvl1pPr>
            <a:lvl2pPr marL="685800" indent="-228600">
              <a:lnSpc>
                <a:spcPct val="150000"/>
              </a:lnSpc>
              <a:spcAft>
                <a:spcPts val="600"/>
              </a:spcAft>
              <a:buClr>
                <a:schemeClr val="accent1"/>
              </a:buClr>
              <a:buFont typeface="Arial" panose="020B0604020202020204" pitchFamily="34" charset="0"/>
              <a:buChar char="•"/>
              <a:defRPr sz="1800"/>
            </a:lvl2pPr>
            <a:lvl3pPr marL="1143000" indent="-228600">
              <a:lnSpc>
                <a:spcPct val="150000"/>
              </a:lnSpc>
              <a:spcAft>
                <a:spcPts val="600"/>
              </a:spcAft>
              <a:buClr>
                <a:schemeClr val="accent1"/>
              </a:buClr>
              <a:buFont typeface="Arial" panose="020B0604020202020204" pitchFamily="34" charset="0"/>
              <a:buChar char="•"/>
              <a:defRPr sz="1400"/>
            </a:lvl3pPr>
            <a:lvl4pPr marL="1600200" indent="-228600">
              <a:lnSpc>
                <a:spcPct val="150000"/>
              </a:lnSpc>
              <a:spcAft>
                <a:spcPts val="600"/>
              </a:spcAft>
              <a:buClr>
                <a:schemeClr val="accent1"/>
              </a:buClr>
              <a:buFont typeface="Arial" panose="020B0604020202020204" pitchFamily="34" charset="0"/>
              <a:buChar char="•"/>
              <a:defRPr sz="1400"/>
            </a:lvl4pPr>
            <a:lvl5pPr marL="2057400" indent="-228600">
              <a:lnSpc>
                <a:spcPct val="150000"/>
              </a:lnSpc>
              <a:spcAft>
                <a:spcPts val="600"/>
              </a:spcAft>
              <a:buClr>
                <a:schemeClr val="accent1"/>
              </a:buClr>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2" name="Text Placeholder 8">
            <a:extLst>
              <a:ext uri="{FF2B5EF4-FFF2-40B4-BE49-F238E27FC236}">
                <a16:creationId xmlns:a16="http://schemas.microsoft.com/office/drawing/2014/main" id="{41D7BA51-22E3-511E-4CB6-A0C6939BF9E3}"/>
              </a:ext>
            </a:extLst>
          </p:cNvPr>
          <p:cNvSpPr>
            <a:spLocks noGrp="1"/>
          </p:cNvSpPr>
          <p:nvPr>
            <p:ph type="body" sz="quarter" idx="13"/>
          </p:nvPr>
        </p:nvSpPr>
        <p:spPr>
          <a:xfrm>
            <a:off x="874714" y="245476"/>
            <a:ext cx="5581650"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8" name="Title 1">
            <a:extLst>
              <a:ext uri="{FF2B5EF4-FFF2-40B4-BE49-F238E27FC236}">
                <a16:creationId xmlns:a16="http://schemas.microsoft.com/office/drawing/2014/main" id="{A517DB84-6616-5ADA-20C4-0222D1B0EA47}"/>
              </a:ext>
            </a:extLst>
          </p:cNvPr>
          <p:cNvSpPr>
            <a:spLocks noGrp="1"/>
          </p:cNvSpPr>
          <p:nvPr>
            <p:ph type="title"/>
          </p:nvPr>
        </p:nvSpPr>
        <p:spPr>
          <a:xfrm>
            <a:off x="874714" y="554077"/>
            <a:ext cx="5581650" cy="714336"/>
          </a:xfrm>
        </p:spPr>
        <p:txBody>
          <a:bodyPr anchor="t" anchorCtr="0">
            <a:noAutofit/>
          </a:bodyPr>
          <a:lstStyle>
            <a:lvl1pPr>
              <a:lnSpc>
                <a:spcPct val="100000"/>
              </a:lnSpc>
              <a:defRPr sz="3200">
                <a:solidFill>
                  <a:schemeClr val="tx2"/>
                </a:solidFill>
              </a:defRPr>
            </a:lvl1pPr>
          </a:lstStyle>
          <a:p>
            <a:r>
              <a:rPr lang="en-US"/>
              <a:t>Click to edit Master title style</a:t>
            </a:r>
            <a:endParaRPr lang="en-US" dirty="0"/>
          </a:p>
        </p:txBody>
      </p:sp>
      <p:sp>
        <p:nvSpPr>
          <p:cNvPr id="10" name="Plassholder for tekst 3">
            <a:extLst>
              <a:ext uri="{FF2B5EF4-FFF2-40B4-BE49-F238E27FC236}">
                <a16:creationId xmlns:a16="http://schemas.microsoft.com/office/drawing/2014/main" id="{5B529772-24E0-82A2-0528-7302A3978EB8}"/>
              </a:ext>
            </a:extLst>
          </p:cNvPr>
          <p:cNvSpPr>
            <a:spLocks noGrp="1"/>
          </p:cNvSpPr>
          <p:nvPr>
            <p:ph type="body" sz="half" idx="14"/>
          </p:nvPr>
        </p:nvSpPr>
        <p:spPr>
          <a:xfrm>
            <a:off x="8399437" y="549276"/>
            <a:ext cx="2917852" cy="719138"/>
          </a:xfrm>
        </p:spPr>
        <p:txBody>
          <a:bodyPr anchor="t" anchorCtr="0">
            <a:normAutofit/>
          </a:bodyPr>
          <a:lstStyle>
            <a:lvl1pPr marL="0" indent="0">
              <a:lnSpc>
                <a:spcPct val="100000"/>
              </a:lnSpc>
              <a:buNone/>
              <a:defRPr sz="1800" b="1" i="0">
                <a:solidFill>
                  <a:schemeClr val="accent3"/>
                </a:solidFill>
                <a:latin typeface="Arial Nova" panose="020B05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Plassholder for tekst 3">
            <a:extLst>
              <a:ext uri="{FF2B5EF4-FFF2-40B4-BE49-F238E27FC236}">
                <a16:creationId xmlns:a16="http://schemas.microsoft.com/office/drawing/2014/main" id="{5AF92646-AB18-4CCA-9F19-1E7A691BC634}"/>
              </a:ext>
            </a:extLst>
          </p:cNvPr>
          <p:cNvSpPr>
            <a:spLocks noGrp="1"/>
          </p:cNvSpPr>
          <p:nvPr>
            <p:ph type="body" sz="half" idx="15"/>
          </p:nvPr>
        </p:nvSpPr>
        <p:spPr>
          <a:xfrm>
            <a:off x="8406581" y="1628774"/>
            <a:ext cx="2910706" cy="4679951"/>
          </a:xfrm>
        </p:spPr>
        <p:txBody>
          <a:bodyPr>
            <a:normAutofit/>
          </a:bodyPr>
          <a:lstStyle>
            <a:lvl1pPr marL="285750" indent="-285750">
              <a:lnSpc>
                <a:spcPct val="130000"/>
              </a:lnSpc>
              <a:buClr>
                <a:schemeClr val="bg2"/>
              </a:buClr>
              <a:buFont typeface="Arial" panose="020B0604020202020204" pitchFamily="34" charset="0"/>
              <a:buChar char="•"/>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3" name="Bilde 17" descr="Et bilde som inneholder tekst, utklipp&#10;&#10;Automatisk generert beskrivelse">
            <a:extLst>
              <a:ext uri="{FF2B5EF4-FFF2-40B4-BE49-F238E27FC236}">
                <a16:creationId xmlns:a16="http://schemas.microsoft.com/office/drawing/2014/main" id="{179FB757-273B-F1BA-068A-3D4E1A5E153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99788" y="6435527"/>
            <a:ext cx="753238" cy="195842"/>
          </a:xfrm>
          <a:prstGeom prst="rect">
            <a:avLst/>
          </a:prstGeom>
        </p:spPr>
      </p:pic>
    </p:spTree>
    <p:extLst>
      <p:ext uri="{BB962C8B-B14F-4D97-AF65-F5344CB8AC3E}">
        <p14:creationId xmlns:p14="http://schemas.microsoft.com/office/powerpoint/2010/main" val="2604957960"/>
      </p:ext>
    </p:extLst>
  </p:cSld>
  <p:clrMapOvr>
    <a:masterClrMapping/>
  </p:clrMapOvr>
  <p:extLst>
    <p:ext uri="{DCECCB84-F9BA-43D5-87BE-67443E8EF086}">
      <p15:sldGuideLst xmlns:p15="http://schemas.microsoft.com/office/powerpoint/2012/main">
        <p15:guide id="1" orient="horz" pos="1026"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page">
    <p:bg>
      <p:bgPr>
        <a:solidFill>
          <a:schemeClr val="tx1"/>
        </a:solidFill>
        <a:effectLst/>
      </p:bgPr>
    </p:bg>
    <p:spTree>
      <p:nvGrpSpPr>
        <p:cNvPr id="1" name=""/>
        <p:cNvGrpSpPr/>
        <p:nvPr/>
      </p:nvGrpSpPr>
      <p:grpSpPr>
        <a:xfrm>
          <a:off x="0" y="0"/>
          <a:ext cx="0" cy="0"/>
          <a:chOff x="0" y="0"/>
          <a:chExt cx="0" cy="0"/>
        </a:xfrm>
      </p:grpSpPr>
      <p:sp>
        <p:nvSpPr>
          <p:cNvPr id="6" name="Rektangel 5">
            <a:extLst>
              <a:ext uri="{FF2B5EF4-FFF2-40B4-BE49-F238E27FC236}">
                <a16:creationId xmlns:a16="http://schemas.microsoft.com/office/drawing/2014/main" id="{0E853C94-BCC4-DB01-FC96-6B1D742EC776}"/>
              </a:ext>
            </a:extLst>
          </p:cNvPr>
          <p:cNvSpPr/>
          <p:nvPr userDrawn="1"/>
        </p:nvSpPr>
        <p:spPr>
          <a:xfrm>
            <a:off x="0" y="3671762"/>
            <a:ext cx="12192000" cy="3186238"/>
          </a:xfrm>
          <a:prstGeom prst="rect">
            <a:avLst/>
          </a:prstGeom>
          <a:solidFill>
            <a:srgbClr val="4A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 name="Rektangel 6">
            <a:extLst>
              <a:ext uri="{FF2B5EF4-FFF2-40B4-BE49-F238E27FC236}">
                <a16:creationId xmlns:a16="http://schemas.microsoft.com/office/drawing/2014/main" id="{4425F4BF-8A35-0EC1-506A-9FEEACF0C76F}"/>
              </a:ext>
            </a:extLst>
          </p:cNvPr>
          <p:cNvSpPr/>
          <p:nvPr userDrawn="1"/>
        </p:nvSpPr>
        <p:spPr>
          <a:xfrm>
            <a:off x="1169922" y="2751535"/>
            <a:ext cx="3540072" cy="861774"/>
          </a:xfrm>
          <a:prstGeom prst="rect">
            <a:avLst/>
          </a:prstGeom>
        </p:spPr>
        <p:txBody>
          <a:bodyPr wrap="none">
            <a:spAutoFit/>
          </a:bodyPr>
          <a:lstStyle/>
          <a:p>
            <a:r>
              <a:rPr lang="nb-NO" sz="5000" b="0" i="0" dirty="0">
                <a:solidFill>
                  <a:srgbClr val="75DFBC"/>
                </a:solidFill>
                <a:latin typeface="Arial Nova" panose="020B0504020202020204" pitchFamily="34" charset="0"/>
                <a:ea typeface="Roboto Medium" panose="02000000000000000000" pitchFamily="2" charset="0"/>
              </a:rPr>
              <a:t>Takk</a:t>
            </a:r>
            <a:r>
              <a:rPr lang="nb-NO" sz="5000" b="0" i="0" dirty="0">
                <a:solidFill>
                  <a:schemeClr val="bg1"/>
                </a:solidFill>
                <a:latin typeface="Arial Nova" panose="020B0504020202020204" pitchFamily="34" charset="0"/>
                <a:ea typeface="Roboto Medium" panose="02000000000000000000" pitchFamily="2" charset="0"/>
              </a:rPr>
              <a:t> for oss</a:t>
            </a:r>
          </a:p>
        </p:txBody>
      </p:sp>
      <p:pic>
        <p:nvPicPr>
          <p:cNvPr id="8" name="Bilde 7">
            <a:extLst>
              <a:ext uri="{FF2B5EF4-FFF2-40B4-BE49-F238E27FC236}">
                <a16:creationId xmlns:a16="http://schemas.microsoft.com/office/drawing/2014/main" id="{6396BEE8-5B5F-A792-1974-1E781E556CEF}"/>
              </a:ext>
            </a:extLst>
          </p:cNvPr>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b="3540"/>
          <a:stretch/>
        </p:blipFill>
        <p:spPr>
          <a:xfrm>
            <a:off x="5080782" y="242762"/>
            <a:ext cx="7111218" cy="6615238"/>
          </a:xfrm>
          <a:prstGeom prst="rect">
            <a:avLst/>
          </a:prstGeom>
        </p:spPr>
      </p:pic>
      <p:pic>
        <p:nvPicPr>
          <p:cNvPr id="2" name="Bilde 8" descr="Et bilde som inneholder tekst, utklipp&#10;&#10;Automatisk generert beskrivelse">
            <a:extLst>
              <a:ext uri="{FF2B5EF4-FFF2-40B4-BE49-F238E27FC236}">
                <a16:creationId xmlns:a16="http://schemas.microsoft.com/office/drawing/2014/main" id="{1627D00B-BA7E-9B93-DEFF-26F9FC84CEF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082298" y="6068499"/>
            <a:ext cx="1620000" cy="421201"/>
          </a:xfrm>
          <a:prstGeom prst="rect">
            <a:avLst/>
          </a:prstGeom>
        </p:spPr>
      </p:pic>
      <p:sp>
        <p:nvSpPr>
          <p:cNvPr id="4" name="Plassholder for tekst 8">
            <a:extLst>
              <a:ext uri="{FF2B5EF4-FFF2-40B4-BE49-F238E27FC236}">
                <a16:creationId xmlns:a16="http://schemas.microsoft.com/office/drawing/2014/main" id="{56A4B7BC-14B0-321E-23D8-4556240F3E48}"/>
              </a:ext>
            </a:extLst>
          </p:cNvPr>
          <p:cNvSpPr>
            <a:spLocks noGrp="1"/>
          </p:cNvSpPr>
          <p:nvPr>
            <p:ph type="body" sz="quarter" idx="13" hasCustomPrompt="1"/>
          </p:nvPr>
        </p:nvSpPr>
        <p:spPr>
          <a:xfrm>
            <a:off x="1325579" y="3853722"/>
            <a:ext cx="5903803" cy="661987"/>
          </a:xfrm>
        </p:spPr>
        <p:txBody>
          <a:bodyPr>
            <a:noAutofit/>
          </a:bodyPr>
          <a:lstStyle>
            <a:lvl1pPr marL="0" indent="0">
              <a:lnSpc>
                <a:spcPct val="100000"/>
              </a:lnSpc>
              <a:buNone/>
              <a:defRPr sz="2000" b="0" i="0">
                <a:solidFill>
                  <a:schemeClr val="bg1"/>
                </a:solidFill>
                <a:latin typeface="Arial Nova Light" panose="020B0304020202020204" pitchFamily="34" charset="0"/>
              </a:defRPr>
            </a:lvl1pPr>
            <a:lvl2pPr marL="457200" indent="0">
              <a:buNone/>
              <a:defRPr sz="1800" b="0" i="0">
                <a:latin typeface="Arial Nova Light" panose="020B0304020202020204" pitchFamily="34" charset="0"/>
              </a:defRPr>
            </a:lvl2pPr>
            <a:lvl3pPr marL="914400" indent="0">
              <a:buNone/>
              <a:defRPr sz="1800" b="0" i="0">
                <a:latin typeface="Arial Nova Light" panose="020B0304020202020204" pitchFamily="34" charset="0"/>
              </a:defRPr>
            </a:lvl3pPr>
            <a:lvl4pPr marL="1371600" indent="0">
              <a:buNone/>
              <a:defRPr sz="1800" b="0" i="0">
                <a:latin typeface="Arial Nova Light" panose="020B0304020202020204" pitchFamily="34" charset="0"/>
              </a:defRPr>
            </a:lvl4pPr>
            <a:lvl5pPr marL="1828800" indent="0">
              <a:buNone/>
              <a:defRPr sz="1800" b="0" i="0">
                <a:latin typeface="Arial Nova Light" panose="020B0304020202020204" pitchFamily="34" charset="0"/>
              </a:defRPr>
            </a:lvl5pPr>
          </a:lstStyle>
          <a:p>
            <a:pPr lvl="0"/>
            <a:r>
              <a:rPr lang="nb-NO" dirty="0"/>
              <a:t>Undertittel</a:t>
            </a:r>
          </a:p>
        </p:txBody>
      </p:sp>
    </p:spTree>
    <p:extLst>
      <p:ext uri="{BB962C8B-B14F-4D97-AF65-F5344CB8AC3E}">
        <p14:creationId xmlns:p14="http://schemas.microsoft.com/office/powerpoint/2010/main" val="23208812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tel og tekst, hv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D6AF1-61D8-4F45-A1EE-7CEB75463AF7}"/>
              </a:ext>
            </a:extLst>
          </p:cNvPr>
          <p:cNvSpPr>
            <a:spLocks noGrp="1"/>
          </p:cNvSpPr>
          <p:nvPr>
            <p:ph type="title" hasCustomPrompt="1"/>
          </p:nvPr>
        </p:nvSpPr>
        <p:spPr>
          <a:xfrm>
            <a:off x="666659" y="2677121"/>
            <a:ext cx="5144914" cy="711538"/>
          </a:xfrm>
          <a:prstGeom prst="rect">
            <a:avLst/>
          </a:prstGeom>
        </p:spPr>
        <p:txBody>
          <a:bodyPr anchor="b"/>
          <a:lstStyle>
            <a:lvl1pPr>
              <a:defRPr sz="3600"/>
            </a:lvl1pPr>
          </a:lstStyle>
          <a:p>
            <a:r>
              <a:rPr lang="en-GB"/>
              <a:t>Click to enter slide title</a:t>
            </a:r>
            <a:endParaRPr lang="en-NO"/>
          </a:p>
        </p:txBody>
      </p:sp>
      <p:sp>
        <p:nvSpPr>
          <p:cNvPr id="5" name="Text Placeholder 4">
            <a:extLst>
              <a:ext uri="{FF2B5EF4-FFF2-40B4-BE49-F238E27FC236}">
                <a16:creationId xmlns:a16="http://schemas.microsoft.com/office/drawing/2014/main" id="{8F7F4680-57F1-8C4C-B12D-18DBB926E032}"/>
              </a:ext>
            </a:extLst>
          </p:cNvPr>
          <p:cNvSpPr>
            <a:spLocks noGrp="1"/>
          </p:cNvSpPr>
          <p:nvPr>
            <p:ph type="body" sz="quarter" idx="10" hasCustomPrompt="1"/>
          </p:nvPr>
        </p:nvSpPr>
        <p:spPr>
          <a:xfrm>
            <a:off x="666659" y="3617239"/>
            <a:ext cx="5144914" cy="2246169"/>
          </a:xfrm>
          <a:prstGeom prst="rect">
            <a:avLst/>
          </a:prstGeom>
        </p:spPr>
        <p:txBody>
          <a:bodyPr/>
          <a:lstStyle>
            <a:lvl1pPr marL="0" indent="0">
              <a:lnSpc>
                <a:spcPct val="100000"/>
              </a:lnSpc>
              <a:spcBef>
                <a:spcPts val="0"/>
              </a:spcBef>
              <a:spcAft>
                <a:spcPts val="600"/>
              </a:spcAft>
              <a:buNone/>
              <a:tabLst/>
              <a:defRPr sz="1400"/>
            </a:lvl1pPr>
            <a:lvl2pPr>
              <a:buNone/>
              <a:defRPr sz="1400"/>
            </a:lvl2pPr>
            <a:lvl3pPr>
              <a:buNone/>
              <a:defRPr sz="1400"/>
            </a:lvl3pPr>
            <a:lvl4pPr>
              <a:buNone/>
              <a:defRPr sz="1400"/>
            </a:lvl4pPr>
            <a:lvl5pPr>
              <a:buNone/>
              <a:defRPr sz="1400"/>
            </a:lvl5pPr>
          </a:lstStyle>
          <a:p>
            <a:pPr lvl="0"/>
            <a:r>
              <a:rPr lang="en-GB"/>
              <a:t>Click to enter text</a:t>
            </a:r>
          </a:p>
        </p:txBody>
      </p:sp>
    </p:spTree>
    <p:extLst>
      <p:ext uri="{BB962C8B-B14F-4D97-AF65-F5344CB8AC3E}">
        <p14:creationId xmlns:p14="http://schemas.microsoft.com/office/powerpoint/2010/main" val="728443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rontpage light">
    <p:bg>
      <p:bgPr>
        <a:solidFill>
          <a:schemeClr val="bg1"/>
        </a:solidFill>
        <a:effectLst/>
      </p:bgPr>
    </p:bg>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C27A0428-937F-02EF-6D57-AE7C4D52A8C4}"/>
              </a:ext>
            </a:extLst>
          </p:cNvPr>
          <p:cNvSpPr>
            <a:spLocks noGrp="1"/>
          </p:cNvSpPr>
          <p:nvPr>
            <p:ph type="title" hasCustomPrompt="1"/>
          </p:nvPr>
        </p:nvSpPr>
        <p:spPr>
          <a:xfrm>
            <a:off x="883015" y="2771644"/>
            <a:ext cx="6182710" cy="1257287"/>
          </a:xfrm>
        </p:spPr>
        <p:txBody>
          <a:bodyPr anchor="b" anchorCtr="0">
            <a:normAutofit/>
          </a:bodyPr>
          <a:lstStyle>
            <a:lvl1pPr>
              <a:lnSpc>
                <a:spcPct val="100000"/>
              </a:lnSpc>
              <a:defRPr sz="4000" b="1" i="0">
                <a:solidFill>
                  <a:schemeClr val="tx1"/>
                </a:solidFill>
                <a:latin typeface="Arial Nova" panose="020B0504020202020204" pitchFamily="34" charset="0"/>
              </a:defRPr>
            </a:lvl1pPr>
          </a:lstStyle>
          <a:p>
            <a:r>
              <a:rPr lang="nb-NO" dirty="0"/>
              <a:t>Tittel</a:t>
            </a:r>
          </a:p>
        </p:txBody>
      </p:sp>
      <p:sp>
        <p:nvSpPr>
          <p:cNvPr id="9" name="Plassholder for tekst 8">
            <a:extLst>
              <a:ext uri="{FF2B5EF4-FFF2-40B4-BE49-F238E27FC236}">
                <a16:creationId xmlns:a16="http://schemas.microsoft.com/office/drawing/2014/main" id="{BB6169A1-45FF-0D4D-E727-718C8E512108}"/>
              </a:ext>
            </a:extLst>
          </p:cNvPr>
          <p:cNvSpPr>
            <a:spLocks noGrp="1"/>
          </p:cNvSpPr>
          <p:nvPr>
            <p:ph type="body" sz="quarter" idx="13" hasCustomPrompt="1"/>
          </p:nvPr>
        </p:nvSpPr>
        <p:spPr>
          <a:xfrm>
            <a:off x="883672" y="4166787"/>
            <a:ext cx="6181725" cy="661987"/>
          </a:xfrm>
        </p:spPr>
        <p:txBody>
          <a:bodyPr>
            <a:noAutofit/>
          </a:bodyPr>
          <a:lstStyle>
            <a:lvl1pPr marL="0" indent="0">
              <a:lnSpc>
                <a:spcPct val="100000"/>
              </a:lnSpc>
              <a:buNone/>
              <a:defRPr sz="2000" b="0" i="0">
                <a:solidFill>
                  <a:schemeClr val="tx1"/>
                </a:solidFill>
                <a:latin typeface="Arial Nova Light" panose="020B0304020202020204" pitchFamily="34" charset="0"/>
              </a:defRPr>
            </a:lvl1pPr>
            <a:lvl2pPr marL="457200" indent="0">
              <a:buNone/>
              <a:defRPr sz="1800" b="0" i="0">
                <a:latin typeface="Arial Nova Light" panose="020B0304020202020204" pitchFamily="34" charset="0"/>
              </a:defRPr>
            </a:lvl2pPr>
            <a:lvl3pPr marL="914400" indent="0">
              <a:buNone/>
              <a:defRPr sz="1800" b="0" i="0">
                <a:latin typeface="Arial Nova Light" panose="020B0304020202020204" pitchFamily="34" charset="0"/>
              </a:defRPr>
            </a:lvl3pPr>
            <a:lvl4pPr marL="1371600" indent="0">
              <a:buNone/>
              <a:defRPr sz="1800" b="0" i="0">
                <a:latin typeface="Arial Nova Light" panose="020B0304020202020204" pitchFamily="34" charset="0"/>
              </a:defRPr>
            </a:lvl4pPr>
            <a:lvl5pPr marL="1828800" indent="0">
              <a:buNone/>
              <a:defRPr sz="1800" b="0" i="0">
                <a:latin typeface="Arial Nova Light" panose="020B0304020202020204" pitchFamily="34" charset="0"/>
              </a:defRPr>
            </a:lvl5pPr>
          </a:lstStyle>
          <a:p>
            <a:pPr lvl="0"/>
            <a:r>
              <a:rPr lang="nb-NO" dirty="0"/>
              <a:t>Undertittel</a:t>
            </a:r>
          </a:p>
        </p:txBody>
      </p:sp>
      <p:pic>
        <p:nvPicPr>
          <p:cNvPr id="3" name="Grafikk 2">
            <a:extLst>
              <a:ext uri="{FF2B5EF4-FFF2-40B4-BE49-F238E27FC236}">
                <a16:creationId xmlns:a16="http://schemas.microsoft.com/office/drawing/2014/main" id="{114FECB1-C22A-AAC5-F852-9411A7FF145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47023" y="1351407"/>
            <a:ext cx="2562074" cy="649059"/>
          </a:xfrm>
          <a:prstGeom prst="rect">
            <a:avLst/>
          </a:prstGeom>
        </p:spPr>
      </p:pic>
      <p:grpSp>
        <p:nvGrpSpPr>
          <p:cNvPr id="4" name="Gruppe 3">
            <a:extLst>
              <a:ext uri="{FF2B5EF4-FFF2-40B4-BE49-F238E27FC236}">
                <a16:creationId xmlns:a16="http://schemas.microsoft.com/office/drawing/2014/main" id="{F448574D-5C79-995D-2EA4-3D1F6205A40C}"/>
              </a:ext>
            </a:extLst>
          </p:cNvPr>
          <p:cNvGrpSpPr/>
          <p:nvPr userDrawn="1"/>
        </p:nvGrpSpPr>
        <p:grpSpPr>
          <a:xfrm>
            <a:off x="7984444" y="1362340"/>
            <a:ext cx="4158387" cy="5450112"/>
            <a:chOff x="7984444" y="1362340"/>
            <a:chExt cx="4158387" cy="5450112"/>
          </a:xfrm>
        </p:grpSpPr>
        <p:sp>
          <p:nvSpPr>
            <p:cNvPr id="6" name="Ellipse 5">
              <a:extLst>
                <a:ext uri="{FF2B5EF4-FFF2-40B4-BE49-F238E27FC236}">
                  <a16:creationId xmlns:a16="http://schemas.microsoft.com/office/drawing/2014/main" id="{0AAC2ACA-31A5-F421-168E-C79D5F3976CB}"/>
                </a:ext>
              </a:extLst>
            </p:cNvPr>
            <p:cNvSpPr/>
            <p:nvPr userDrawn="1"/>
          </p:nvSpPr>
          <p:spPr>
            <a:xfrm>
              <a:off x="7984444"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 name="Ellipse 6">
              <a:extLst>
                <a:ext uri="{FF2B5EF4-FFF2-40B4-BE49-F238E27FC236}">
                  <a16:creationId xmlns:a16="http://schemas.microsoft.com/office/drawing/2014/main" id="{D670FD23-100A-BAA1-B8DE-93349A6688B8}"/>
                </a:ext>
              </a:extLst>
            </p:cNvPr>
            <p:cNvSpPr/>
            <p:nvPr userDrawn="1"/>
          </p:nvSpPr>
          <p:spPr>
            <a:xfrm>
              <a:off x="815905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Ellipse 7">
              <a:extLst>
                <a:ext uri="{FF2B5EF4-FFF2-40B4-BE49-F238E27FC236}">
                  <a16:creationId xmlns:a16="http://schemas.microsoft.com/office/drawing/2014/main" id="{C819E288-E33F-F32A-6E79-EB4CB555D7E2}"/>
                </a:ext>
              </a:extLst>
            </p:cNvPr>
            <p:cNvSpPr/>
            <p:nvPr userDrawn="1"/>
          </p:nvSpPr>
          <p:spPr>
            <a:xfrm>
              <a:off x="8333674" y="151474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 name="Ellipse 9">
              <a:extLst>
                <a:ext uri="{FF2B5EF4-FFF2-40B4-BE49-F238E27FC236}">
                  <a16:creationId xmlns:a16="http://schemas.microsoft.com/office/drawing/2014/main" id="{8425B6B6-814E-C672-A3E3-D5CFFBCC1AFC}"/>
                </a:ext>
              </a:extLst>
            </p:cNvPr>
            <p:cNvSpPr/>
            <p:nvPr userDrawn="1"/>
          </p:nvSpPr>
          <p:spPr>
            <a:xfrm>
              <a:off x="850828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Ellipse 10">
              <a:extLst>
                <a:ext uri="{FF2B5EF4-FFF2-40B4-BE49-F238E27FC236}">
                  <a16:creationId xmlns:a16="http://schemas.microsoft.com/office/drawing/2014/main" id="{870C4673-3F46-14CF-29F5-C08D825B453E}"/>
                </a:ext>
              </a:extLst>
            </p:cNvPr>
            <p:cNvSpPr/>
            <p:nvPr userDrawn="1"/>
          </p:nvSpPr>
          <p:spPr>
            <a:xfrm>
              <a:off x="8682904"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 name="Ellipse 11">
              <a:extLst>
                <a:ext uri="{FF2B5EF4-FFF2-40B4-BE49-F238E27FC236}">
                  <a16:creationId xmlns:a16="http://schemas.microsoft.com/office/drawing/2014/main" id="{AC778E3E-A301-3738-ED6E-C840ABFC8316}"/>
                </a:ext>
              </a:extLst>
            </p:cNvPr>
            <p:cNvSpPr/>
            <p:nvPr userDrawn="1"/>
          </p:nvSpPr>
          <p:spPr>
            <a:xfrm>
              <a:off x="885751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 name="Ellipse 12">
              <a:extLst>
                <a:ext uri="{FF2B5EF4-FFF2-40B4-BE49-F238E27FC236}">
                  <a16:creationId xmlns:a16="http://schemas.microsoft.com/office/drawing/2014/main" id="{6C0E808C-F3AC-639F-5061-0BBAA9831616}"/>
                </a:ext>
              </a:extLst>
            </p:cNvPr>
            <p:cNvSpPr/>
            <p:nvPr userDrawn="1"/>
          </p:nvSpPr>
          <p:spPr>
            <a:xfrm>
              <a:off x="9032134" y="151474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 name="Ellipse 13">
              <a:extLst>
                <a:ext uri="{FF2B5EF4-FFF2-40B4-BE49-F238E27FC236}">
                  <a16:creationId xmlns:a16="http://schemas.microsoft.com/office/drawing/2014/main" id="{0ADF3195-A367-5EB6-69EC-4F145A4EE4C0}"/>
                </a:ext>
              </a:extLst>
            </p:cNvPr>
            <p:cNvSpPr/>
            <p:nvPr userDrawn="1"/>
          </p:nvSpPr>
          <p:spPr>
            <a:xfrm>
              <a:off x="920674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 name="Ellipse 14">
              <a:extLst>
                <a:ext uri="{FF2B5EF4-FFF2-40B4-BE49-F238E27FC236}">
                  <a16:creationId xmlns:a16="http://schemas.microsoft.com/office/drawing/2014/main" id="{50B2EE2A-8DA5-6BE0-08EE-C22B3179347F}"/>
                </a:ext>
              </a:extLst>
            </p:cNvPr>
            <p:cNvSpPr/>
            <p:nvPr userDrawn="1"/>
          </p:nvSpPr>
          <p:spPr>
            <a:xfrm>
              <a:off x="9381364"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 name="Ellipse 15">
              <a:extLst>
                <a:ext uri="{FF2B5EF4-FFF2-40B4-BE49-F238E27FC236}">
                  <a16:creationId xmlns:a16="http://schemas.microsoft.com/office/drawing/2014/main" id="{9FA4085E-E1E6-271E-8453-52E33440F38D}"/>
                </a:ext>
              </a:extLst>
            </p:cNvPr>
            <p:cNvSpPr/>
            <p:nvPr userDrawn="1"/>
          </p:nvSpPr>
          <p:spPr>
            <a:xfrm>
              <a:off x="955597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 name="Ellipse 16">
              <a:extLst>
                <a:ext uri="{FF2B5EF4-FFF2-40B4-BE49-F238E27FC236}">
                  <a16:creationId xmlns:a16="http://schemas.microsoft.com/office/drawing/2014/main" id="{9E578F9E-32E3-317C-53B8-C58F438D12C4}"/>
                </a:ext>
              </a:extLst>
            </p:cNvPr>
            <p:cNvSpPr/>
            <p:nvPr userDrawn="1"/>
          </p:nvSpPr>
          <p:spPr>
            <a:xfrm>
              <a:off x="9730594"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 name="Ellipse 17">
              <a:extLst>
                <a:ext uri="{FF2B5EF4-FFF2-40B4-BE49-F238E27FC236}">
                  <a16:creationId xmlns:a16="http://schemas.microsoft.com/office/drawing/2014/main" id="{37C3AE67-3F34-A1E5-FD10-849A2B88BF69}"/>
                </a:ext>
              </a:extLst>
            </p:cNvPr>
            <p:cNvSpPr/>
            <p:nvPr userDrawn="1"/>
          </p:nvSpPr>
          <p:spPr>
            <a:xfrm>
              <a:off x="9905209" y="1514740"/>
              <a:ext cx="142242" cy="142242"/>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 name="Ellipse 18">
              <a:extLst>
                <a:ext uri="{FF2B5EF4-FFF2-40B4-BE49-F238E27FC236}">
                  <a16:creationId xmlns:a16="http://schemas.microsoft.com/office/drawing/2014/main" id="{351A60CC-3AF2-C91B-CB3E-25A8DCF03401}"/>
                </a:ext>
              </a:extLst>
            </p:cNvPr>
            <p:cNvSpPr/>
            <p:nvPr userDrawn="1"/>
          </p:nvSpPr>
          <p:spPr>
            <a:xfrm>
              <a:off x="10079824"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 name="Ellipse 19">
              <a:extLst>
                <a:ext uri="{FF2B5EF4-FFF2-40B4-BE49-F238E27FC236}">
                  <a16:creationId xmlns:a16="http://schemas.microsoft.com/office/drawing/2014/main" id="{2B530948-5DAE-390F-D043-68B604992A24}"/>
                </a:ext>
              </a:extLst>
            </p:cNvPr>
            <p:cNvSpPr/>
            <p:nvPr userDrawn="1"/>
          </p:nvSpPr>
          <p:spPr>
            <a:xfrm>
              <a:off x="1025443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 name="Ellipse 20">
              <a:extLst>
                <a:ext uri="{FF2B5EF4-FFF2-40B4-BE49-F238E27FC236}">
                  <a16:creationId xmlns:a16="http://schemas.microsoft.com/office/drawing/2014/main" id="{34B89C0F-37E3-ACAF-B079-C73EA3CCE19F}"/>
                </a:ext>
              </a:extLst>
            </p:cNvPr>
            <p:cNvSpPr/>
            <p:nvPr userDrawn="1"/>
          </p:nvSpPr>
          <p:spPr>
            <a:xfrm>
              <a:off x="10429054"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 name="Ellipse 21">
              <a:extLst>
                <a:ext uri="{FF2B5EF4-FFF2-40B4-BE49-F238E27FC236}">
                  <a16:creationId xmlns:a16="http://schemas.microsoft.com/office/drawing/2014/main" id="{33CC69CF-3970-47B2-6260-3C531D992394}"/>
                </a:ext>
              </a:extLst>
            </p:cNvPr>
            <p:cNvSpPr/>
            <p:nvPr userDrawn="1"/>
          </p:nvSpPr>
          <p:spPr>
            <a:xfrm>
              <a:off x="10603669" y="1362340"/>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 name="Ellipse 22">
              <a:extLst>
                <a:ext uri="{FF2B5EF4-FFF2-40B4-BE49-F238E27FC236}">
                  <a16:creationId xmlns:a16="http://schemas.microsoft.com/office/drawing/2014/main" id="{EC3922AE-3BC9-F78F-7706-5E120A8A1793}"/>
                </a:ext>
              </a:extLst>
            </p:cNvPr>
            <p:cNvSpPr/>
            <p:nvPr userDrawn="1"/>
          </p:nvSpPr>
          <p:spPr>
            <a:xfrm>
              <a:off x="10778284"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 name="Ellipse 23">
              <a:extLst>
                <a:ext uri="{FF2B5EF4-FFF2-40B4-BE49-F238E27FC236}">
                  <a16:creationId xmlns:a16="http://schemas.microsoft.com/office/drawing/2014/main" id="{D45C0B98-C243-E81A-823D-9FB2AE7277F2}"/>
                </a:ext>
              </a:extLst>
            </p:cNvPr>
            <p:cNvSpPr/>
            <p:nvPr userDrawn="1"/>
          </p:nvSpPr>
          <p:spPr>
            <a:xfrm>
              <a:off x="1095289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 name="Ellipse 24">
              <a:extLst>
                <a:ext uri="{FF2B5EF4-FFF2-40B4-BE49-F238E27FC236}">
                  <a16:creationId xmlns:a16="http://schemas.microsoft.com/office/drawing/2014/main" id="{E894BA25-9B97-440C-11BB-38A60E6EDEB2}"/>
                </a:ext>
              </a:extLst>
            </p:cNvPr>
            <p:cNvSpPr/>
            <p:nvPr userDrawn="1"/>
          </p:nvSpPr>
          <p:spPr>
            <a:xfrm>
              <a:off x="11127514"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 name="Ellipse 25">
              <a:extLst>
                <a:ext uri="{FF2B5EF4-FFF2-40B4-BE49-F238E27FC236}">
                  <a16:creationId xmlns:a16="http://schemas.microsoft.com/office/drawing/2014/main" id="{E11F1F71-718C-E0A3-7C7B-9CD404FF4114}"/>
                </a:ext>
              </a:extLst>
            </p:cNvPr>
            <p:cNvSpPr/>
            <p:nvPr userDrawn="1"/>
          </p:nvSpPr>
          <p:spPr>
            <a:xfrm>
              <a:off x="1130212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 name="Ellipse 26">
              <a:extLst>
                <a:ext uri="{FF2B5EF4-FFF2-40B4-BE49-F238E27FC236}">
                  <a16:creationId xmlns:a16="http://schemas.microsoft.com/office/drawing/2014/main" id="{1A2AA95C-A5FF-FAFD-29A5-C8B62762FC6C}"/>
                </a:ext>
              </a:extLst>
            </p:cNvPr>
            <p:cNvSpPr/>
            <p:nvPr userDrawn="1"/>
          </p:nvSpPr>
          <p:spPr>
            <a:xfrm>
              <a:off x="11476744" y="1514740"/>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 name="Ellipse 27">
              <a:extLst>
                <a:ext uri="{FF2B5EF4-FFF2-40B4-BE49-F238E27FC236}">
                  <a16:creationId xmlns:a16="http://schemas.microsoft.com/office/drawing/2014/main" id="{17A3857B-919B-F2ED-2C60-9CFC259A078E}"/>
                </a:ext>
              </a:extLst>
            </p:cNvPr>
            <p:cNvSpPr/>
            <p:nvPr userDrawn="1"/>
          </p:nvSpPr>
          <p:spPr>
            <a:xfrm>
              <a:off x="1165135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 name="Ellipse 28">
              <a:extLst>
                <a:ext uri="{FF2B5EF4-FFF2-40B4-BE49-F238E27FC236}">
                  <a16:creationId xmlns:a16="http://schemas.microsoft.com/office/drawing/2014/main" id="{0D04C177-3B6B-E5A8-BC2E-8FB967A31A51}"/>
                </a:ext>
              </a:extLst>
            </p:cNvPr>
            <p:cNvSpPr/>
            <p:nvPr userDrawn="1"/>
          </p:nvSpPr>
          <p:spPr>
            <a:xfrm>
              <a:off x="11825974"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 name="Ellipse 29">
              <a:extLst>
                <a:ext uri="{FF2B5EF4-FFF2-40B4-BE49-F238E27FC236}">
                  <a16:creationId xmlns:a16="http://schemas.microsoft.com/office/drawing/2014/main" id="{8469F37E-C071-0947-4B11-7B3EECF61404}"/>
                </a:ext>
              </a:extLst>
            </p:cNvPr>
            <p:cNvSpPr/>
            <p:nvPr userDrawn="1"/>
          </p:nvSpPr>
          <p:spPr>
            <a:xfrm>
              <a:off x="12000589" y="151474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 name="Ellipse 30">
              <a:extLst>
                <a:ext uri="{FF2B5EF4-FFF2-40B4-BE49-F238E27FC236}">
                  <a16:creationId xmlns:a16="http://schemas.microsoft.com/office/drawing/2014/main" id="{3FC612BD-075D-9316-CB0E-43D0195863F9}"/>
                </a:ext>
              </a:extLst>
            </p:cNvPr>
            <p:cNvSpPr/>
            <p:nvPr userDrawn="1"/>
          </p:nvSpPr>
          <p:spPr>
            <a:xfrm>
              <a:off x="7984444"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 name="Ellipse 31">
              <a:extLst>
                <a:ext uri="{FF2B5EF4-FFF2-40B4-BE49-F238E27FC236}">
                  <a16:creationId xmlns:a16="http://schemas.microsoft.com/office/drawing/2014/main" id="{43F64854-F22A-9411-A259-8AC13B84DFD8}"/>
                </a:ext>
              </a:extLst>
            </p:cNvPr>
            <p:cNvSpPr/>
            <p:nvPr userDrawn="1"/>
          </p:nvSpPr>
          <p:spPr>
            <a:xfrm>
              <a:off x="8158888"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8811B438-6A9A-681C-DCE7-2D4DB86130EE}"/>
                </a:ext>
              </a:extLst>
            </p:cNvPr>
            <p:cNvSpPr/>
            <p:nvPr userDrawn="1"/>
          </p:nvSpPr>
          <p:spPr>
            <a:xfrm>
              <a:off x="8333332"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 name="Ellipse 33">
              <a:extLst>
                <a:ext uri="{FF2B5EF4-FFF2-40B4-BE49-F238E27FC236}">
                  <a16:creationId xmlns:a16="http://schemas.microsoft.com/office/drawing/2014/main" id="{39E2A6FC-AC7F-8CCC-4361-078FF3E70B2C}"/>
                </a:ext>
              </a:extLst>
            </p:cNvPr>
            <p:cNvSpPr/>
            <p:nvPr userDrawn="1"/>
          </p:nvSpPr>
          <p:spPr>
            <a:xfrm>
              <a:off x="8507776"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 name="Ellipse 34">
              <a:extLst>
                <a:ext uri="{FF2B5EF4-FFF2-40B4-BE49-F238E27FC236}">
                  <a16:creationId xmlns:a16="http://schemas.microsoft.com/office/drawing/2014/main" id="{582F265F-C6E5-A1C4-5428-98DBED9DC4B9}"/>
                </a:ext>
              </a:extLst>
            </p:cNvPr>
            <p:cNvSpPr/>
            <p:nvPr userDrawn="1"/>
          </p:nvSpPr>
          <p:spPr>
            <a:xfrm>
              <a:off x="8682220" y="1686589"/>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 name="Ellipse 35">
              <a:extLst>
                <a:ext uri="{FF2B5EF4-FFF2-40B4-BE49-F238E27FC236}">
                  <a16:creationId xmlns:a16="http://schemas.microsoft.com/office/drawing/2014/main" id="{1A1C702A-2B7A-A2D0-EAC1-E0C57A1E4AC1}"/>
                </a:ext>
              </a:extLst>
            </p:cNvPr>
            <p:cNvSpPr/>
            <p:nvPr userDrawn="1"/>
          </p:nvSpPr>
          <p:spPr>
            <a:xfrm>
              <a:off x="8856664"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 name="Ellipse 36">
              <a:extLst>
                <a:ext uri="{FF2B5EF4-FFF2-40B4-BE49-F238E27FC236}">
                  <a16:creationId xmlns:a16="http://schemas.microsoft.com/office/drawing/2014/main" id="{464F5FFB-16C1-7365-71D5-A248F20BE484}"/>
                </a:ext>
              </a:extLst>
            </p:cNvPr>
            <p:cNvSpPr/>
            <p:nvPr userDrawn="1"/>
          </p:nvSpPr>
          <p:spPr>
            <a:xfrm>
              <a:off x="9031108"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 name="Ellipse 37">
              <a:extLst>
                <a:ext uri="{FF2B5EF4-FFF2-40B4-BE49-F238E27FC236}">
                  <a16:creationId xmlns:a16="http://schemas.microsoft.com/office/drawing/2014/main" id="{3BD19072-7E39-3040-0B43-D43EE06BFF83}"/>
                </a:ext>
              </a:extLst>
            </p:cNvPr>
            <p:cNvSpPr/>
            <p:nvPr userDrawn="1"/>
          </p:nvSpPr>
          <p:spPr>
            <a:xfrm>
              <a:off x="9205552"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 name="Ellipse 38">
              <a:extLst>
                <a:ext uri="{FF2B5EF4-FFF2-40B4-BE49-F238E27FC236}">
                  <a16:creationId xmlns:a16="http://schemas.microsoft.com/office/drawing/2014/main" id="{A6387053-A33B-F721-CC4F-B9DFD917B2AA}"/>
                </a:ext>
              </a:extLst>
            </p:cNvPr>
            <p:cNvSpPr/>
            <p:nvPr userDrawn="1"/>
          </p:nvSpPr>
          <p:spPr>
            <a:xfrm>
              <a:off x="9379996"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 name="Ellipse 39">
              <a:extLst>
                <a:ext uri="{FF2B5EF4-FFF2-40B4-BE49-F238E27FC236}">
                  <a16:creationId xmlns:a16="http://schemas.microsoft.com/office/drawing/2014/main" id="{78235DC0-68F1-2758-A6C9-3CF0B79A989C}"/>
                </a:ext>
              </a:extLst>
            </p:cNvPr>
            <p:cNvSpPr/>
            <p:nvPr userDrawn="1"/>
          </p:nvSpPr>
          <p:spPr>
            <a:xfrm>
              <a:off x="9554440"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 name="Ellipse 40">
              <a:extLst>
                <a:ext uri="{FF2B5EF4-FFF2-40B4-BE49-F238E27FC236}">
                  <a16:creationId xmlns:a16="http://schemas.microsoft.com/office/drawing/2014/main" id="{7F3AE68E-C1E8-0BC4-5A56-7CA7B9554EDB}"/>
                </a:ext>
              </a:extLst>
            </p:cNvPr>
            <p:cNvSpPr/>
            <p:nvPr userDrawn="1"/>
          </p:nvSpPr>
          <p:spPr>
            <a:xfrm>
              <a:off x="9728884"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 name="Ellipse 41">
              <a:extLst>
                <a:ext uri="{FF2B5EF4-FFF2-40B4-BE49-F238E27FC236}">
                  <a16:creationId xmlns:a16="http://schemas.microsoft.com/office/drawing/2014/main" id="{E4CE615C-746C-5C11-34B3-6E751682FF02}"/>
                </a:ext>
              </a:extLst>
            </p:cNvPr>
            <p:cNvSpPr/>
            <p:nvPr userDrawn="1"/>
          </p:nvSpPr>
          <p:spPr>
            <a:xfrm>
              <a:off x="9903328"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 name="Ellipse 42">
              <a:extLst>
                <a:ext uri="{FF2B5EF4-FFF2-40B4-BE49-F238E27FC236}">
                  <a16:creationId xmlns:a16="http://schemas.microsoft.com/office/drawing/2014/main" id="{5ADF5433-BFAE-E48E-C171-F3D7A03A4326}"/>
                </a:ext>
              </a:extLst>
            </p:cNvPr>
            <p:cNvSpPr/>
            <p:nvPr userDrawn="1"/>
          </p:nvSpPr>
          <p:spPr>
            <a:xfrm>
              <a:off x="10077772"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 name="Ellipse 43">
              <a:extLst>
                <a:ext uri="{FF2B5EF4-FFF2-40B4-BE49-F238E27FC236}">
                  <a16:creationId xmlns:a16="http://schemas.microsoft.com/office/drawing/2014/main" id="{724D6310-7AA5-CBEE-0C74-92737D557F1D}"/>
                </a:ext>
              </a:extLst>
            </p:cNvPr>
            <p:cNvSpPr/>
            <p:nvPr userDrawn="1"/>
          </p:nvSpPr>
          <p:spPr>
            <a:xfrm>
              <a:off x="10252216"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 name="Ellipse 44">
              <a:extLst>
                <a:ext uri="{FF2B5EF4-FFF2-40B4-BE49-F238E27FC236}">
                  <a16:creationId xmlns:a16="http://schemas.microsoft.com/office/drawing/2014/main" id="{35B46A4A-5690-3227-1262-C34F02C34CA7}"/>
                </a:ext>
              </a:extLst>
            </p:cNvPr>
            <p:cNvSpPr/>
            <p:nvPr userDrawn="1"/>
          </p:nvSpPr>
          <p:spPr>
            <a:xfrm>
              <a:off x="10426660"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 name="Ellipse 45">
              <a:extLst>
                <a:ext uri="{FF2B5EF4-FFF2-40B4-BE49-F238E27FC236}">
                  <a16:creationId xmlns:a16="http://schemas.microsoft.com/office/drawing/2014/main" id="{0BD6B9BD-64DE-7AD0-495D-E7F63367B711}"/>
                </a:ext>
              </a:extLst>
            </p:cNvPr>
            <p:cNvSpPr/>
            <p:nvPr userDrawn="1"/>
          </p:nvSpPr>
          <p:spPr>
            <a:xfrm>
              <a:off x="10601104"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 name="Ellipse 46">
              <a:extLst>
                <a:ext uri="{FF2B5EF4-FFF2-40B4-BE49-F238E27FC236}">
                  <a16:creationId xmlns:a16="http://schemas.microsoft.com/office/drawing/2014/main" id="{779D2F6D-C7B8-D0DE-8982-853F478E21F0}"/>
                </a:ext>
              </a:extLst>
            </p:cNvPr>
            <p:cNvSpPr/>
            <p:nvPr userDrawn="1"/>
          </p:nvSpPr>
          <p:spPr>
            <a:xfrm>
              <a:off x="10775548"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 name="Ellipse 47">
              <a:extLst>
                <a:ext uri="{FF2B5EF4-FFF2-40B4-BE49-F238E27FC236}">
                  <a16:creationId xmlns:a16="http://schemas.microsoft.com/office/drawing/2014/main" id="{1E435BA7-989D-2924-02E3-8D181A1633CE}"/>
                </a:ext>
              </a:extLst>
            </p:cNvPr>
            <p:cNvSpPr/>
            <p:nvPr userDrawn="1"/>
          </p:nvSpPr>
          <p:spPr>
            <a:xfrm>
              <a:off x="10949992"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 name="Ellipse 48">
              <a:extLst>
                <a:ext uri="{FF2B5EF4-FFF2-40B4-BE49-F238E27FC236}">
                  <a16:creationId xmlns:a16="http://schemas.microsoft.com/office/drawing/2014/main" id="{B2ADBD7A-84B7-C2A0-3107-FC2727307AE3}"/>
                </a:ext>
              </a:extLst>
            </p:cNvPr>
            <p:cNvSpPr/>
            <p:nvPr userDrawn="1"/>
          </p:nvSpPr>
          <p:spPr>
            <a:xfrm>
              <a:off x="11124436"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 name="Ellipse 49">
              <a:extLst>
                <a:ext uri="{FF2B5EF4-FFF2-40B4-BE49-F238E27FC236}">
                  <a16:creationId xmlns:a16="http://schemas.microsoft.com/office/drawing/2014/main" id="{73EF4697-AD07-962A-36B6-93E3B222D4D4}"/>
                </a:ext>
              </a:extLst>
            </p:cNvPr>
            <p:cNvSpPr/>
            <p:nvPr userDrawn="1"/>
          </p:nvSpPr>
          <p:spPr>
            <a:xfrm>
              <a:off x="11298880"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 name="Ellipse 50">
              <a:extLst>
                <a:ext uri="{FF2B5EF4-FFF2-40B4-BE49-F238E27FC236}">
                  <a16:creationId xmlns:a16="http://schemas.microsoft.com/office/drawing/2014/main" id="{52F89989-A066-62B6-3607-F36D238C0637}"/>
                </a:ext>
              </a:extLst>
            </p:cNvPr>
            <p:cNvSpPr/>
            <p:nvPr userDrawn="1"/>
          </p:nvSpPr>
          <p:spPr>
            <a:xfrm>
              <a:off x="11473324"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 name="Ellipse 51">
              <a:extLst>
                <a:ext uri="{FF2B5EF4-FFF2-40B4-BE49-F238E27FC236}">
                  <a16:creationId xmlns:a16="http://schemas.microsoft.com/office/drawing/2014/main" id="{4C180DBB-CD63-7DA6-1EE9-7514C431819A}"/>
                </a:ext>
              </a:extLst>
            </p:cNvPr>
            <p:cNvSpPr/>
            <p:nvPr userDrawn="1"/>
          </p:nvSpPr>
          <p:spPr>
            <a:xfrm>
              <a:off x="11647768"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 name="Ellipse 52">
              <a:extLst>
                <a:ext uri="{FF2B5EF4-FFF2-40B4-BE49-F238E27FC236}">
                  <a16:creationId xmlns:a16="http://schemas.microsoft.com/office/drawing/2014/main" id="{DEE7CCBA-CB02-87A2-3D30-243FFB629C99}"/>
                </a:ext>
              </a:extLst>
            </p:cNvPr>
            <p:cNvSpPr/>
            <p:nvPr userDrawn="1"/>
          </p:nvSpPr>
          <p:spPr>
            <a:xfrm>
              <a:off x="11822212"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 name="Ellipse 53">
              <a:extLst>
                <a:ext uri="{FF2B5EF4-FFF2-40B4-BE49-F238E27FC236}">
                  <a16:creationId xmlns:a16="http://schemas.microsoft.com/office/drawing/2014/main" id="{D3DCF4B7-3344-64E2-4B51-E888F280E2AC}"/>
                </a:ext>
              </a:extLst>
            </p:cNvPr>
            <p:cNvSpPr/>
            <p:nvPr userDrawn="1"/>
          </p:nvSpPr>
          <p:spPr>
            <a:xfrm>
              <a:off x="11996665" y="168658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 name="Ellipse 54">
              <a:extLst>
                <a:ext uri="{FF2B5EF4-FFF2-40B4-BE49-F238E27FC236}">
                  <a16:creationId xmlns:a16="http://schemas.microsoft.com/office/drawing/2014/main" id="{54E9E780-7DE7-6BA0-7D16-0EFD629A265B}"/>
                </a:ext>
              </a:extLst>
            </p:cNvPr>
            <p:cNvSpPr/>
            <p:nvPr userDrawn="1"/>
          </p:nvSpPr>
          <p:spPr>
            <a:xfrm>
              <a:off x="798444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 name="Ellipse 55">
              <a:extLst>
                <a:ext uri="{FF2B5EF4-FFF2-40B4-BE49-F238E27FC236}">
                  <a16:creationId xmlns:a16="http://schemas.microsoft.com/office/drawing/2014/main" id="{598337AB-3172-83A0-1C0D-BB8F09869232}"/>
                </a:ext>
              </a:extLst>
            </p:cNvPr>
            <p:cNvSpPr/>
            <p:nvPr userDrawn="1"/>
          </p:nvSpPr>
          <p:spPr>
            <a:xfrm>
              <a:off x="8159059" y="185843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 name="Ellipse 56">
              <a:extLst>
                <a:ext uri="{FF2B5EF4-FFF2-40B4-BE49-F238E27FC236}">
                  <a16:creationId xmlns:a16="http://schemas.microsoft.com/office/drawing/2014/main" id="{BE8DDE22-B824-CE09-643C-F38D394BEE49}"/>
                </a:ext>
              </a:extLst>
            </p:cNvPr>
            <p:cNvSpPr/>
            <p:nvPr userDrawn="1"/>
          </p:nvSpPr>
          <p:spPr>
            <a:xfrm>
              <a:off x="833367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 name="Ellipse 57">
              <a:extLst>
                <a:ext uri="{FF2B5EF4-FFF2-40B4-BE49-F238E27FC236}">
                  <a16:creationId xmlns:a16="http://schemas.microsoft.com/office/drawing/2014/main" id="{90A0BD0E-D655-2B68-2694-7ECED0572389}"/>
                </a:ext>
              </a:extLst>
            </p:cNvPr>
            <p:cNvSpPr/>
            <p:nvPr userDrawn="1"/>
          </p:nvSpPr>
          <p:spPr>
            <a:xfrm>
              <a:off x="8508289"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 name="Ellipse 58">
              <a:extLst>
                <a:ext uri="{FF2B5EF4-FFF2-40B4-BE49-F238E27FC236}">
                  <a16:creationId xmlns:a16="http://schemas.microsoft.com/office/drawing/2014/main" id="{6DEDEDB3-7F2E-9247-A924-B897A2B66EDE}"/>
                </a:ext>
              </a:extLst>
            </p:cNvPr>
            <p:cNvSpPr/>
            <p:nvPr userDrawn="1"/>
          </p:nvSpPr>
          <p:spPr>
            <a:xfrm>
              <a:off x="868290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 name="Ellipse 59">
              <a:extLst>
                <a:ext uri="{FF2B5EF4-FFF2-40B4-BE49-F238E27FC236}">
                  <a16:creationId xmlns:a16="http://schemas.microsoft.com/office/drawing/2014/main" id="{CB26DC2B-77C6-AB6F-9E72-5B9858266C1C}"/>
                </a:ext>
              </a:extLst>
            </p:cNvPr>
            <p:cNvSpPr/>
            <p:nvPr userDrawn="1"/>
          </p:nvSpPr>
          <p:spPr>
            <a:xfrm>
              <a:off x="8857519"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 name="Ellipse 60">
              <a:extLst>
                <a:ext uri="{FF2B5EF4-FFF2-40B4-BE49-F238E27FC236}">
                  <a16:creationId xmlns:a16="http://schemas.microsoft.com/office/drawing/2014/main" id="{A03C54CD-4E10-E5A0-A618-DB390222FB3F}"/>
                </a:ext>
              </a:extLst>
            </p:cNvPr>
            <p:cNvSpPr/>
            <p:nvPr userDrawn="1"/>
          </p:nvSpPr>
          <p:spPr>
            <a:xfrm>
              <a:off x="903213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 name="Ellipse 61">
              <a:extLst>
                <a:ext uri="{FF2B5EF4-FFF2-40B4-BE49-F238E27FC236}">
                  <a16:creationId xmlns:a16="http://schemas.microsoft.com/office/drawing/2014/main" id="{44DAB490-999F-B4EB-DADB-5CA4D45623E6}"/>
                </a:ext>
              </a:extLst>
            </p:cNvPr>
            <p:cNvSpPr/>
            <p:nvPr userDrawn="1"/>
          </p:nvSpPr>
          <p:spPr>
            <a:xfrm>
              <a:off x="9206749"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 name="Ellipse 62">
              <a:extLst>
                <a:ext uri="{FF2B5EF4-FFF2-40B4-BE49-F238E27FC236}">
                  <a16:creationId xmlns:a16="http://schemas.microsoft.com/office/drawing/2014/main" id="{ECE17485-D5A6-6DD6-E47A-3B3AD3F4251C}"/>
                </a:ext>
              </a:extLst>
            </p:cNvPr>
            <p:cNvSpPr/>
            <p:nvPr userDrawn="1"/>
          </p:nvSpPr>
          <p:spPr>
            <a:xfrm>
              <a:off x="938136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 name="Ellipse 63">
              <a:extLst>
                <a:ext uri="{FF2B5EF4-FFF2-40B4-BE49-F238E27FC236}">
                  <a16:creationId xmlns:a16="http://schemas.microsoft.com/office/drawing/2014/main" id="{55C01CA1-68AB-9CEF-A010-7480B5A5D741}"/>
                </a:ext>
              </a:extLst>
            </p:cNvPr>
            <p:cNvSpPr/>
            <p:nvPr userDrawn="1"/>
          </p:nvSpPr>
          <p:spPr>
            <a:xfrm>
              <a:off x="9555979"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 name="Ellipse 64">
              <a:extLst>
                <a:ext uri="{FF2B5EF4-FFF2-40B4-BE49-F238E27FC236}">
                  <a16:creationId xmlns:a16="http://schemas.microsoft.com/office/drawing/2014/main" id="{103FDF7C-8C3C-D125-A605-4A011442AC79}"/>
                </a:ext>
              </a:extLst>
            </p:cNvPr>
            <p:cNvSpPr/>
            <p:nvPr userDrawn="1"/>
          </p:nvSpPr>
          <p:spPr>
            <a:xfrm>
              <a:off x="973059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 name="Ellipse 65">
              <a:extLst>
                <a:ext uri="{FF2B5EF4-FFF2-40B4-BE49-F238E27FC236}">
                  <a16:creationId xmlns:a16="http://schemas.microsoft.com/office/drawing/2014/main" id="{CD2222E5-2D25-C6B2-6EDE-49DEEF86012A}"/>
                </a:ext>
              </a:extLst>
            </p:cNvPr>
            <p:cNvSpPr/>
            <p:nvPr userDrawn="1"/>
          </p:nvSpPr>
          <p:spPr>
            <a:xfrm>
              <a:off x="9905209"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 name="Ellipse 66">
              <a:extLst>
                <a:ext uri="{FF2B5EF4-FFF2-40B4-BE49-F238E27FC236}">
                  <a16:creationId xmlns:a16="http://schemas.microsoft.com/office/drawing/2014/main" id="{35ED45D3-CC4E-F141-4AF9-66577C8E62E5}"/>
                </a:ext>
              </a:extLst>
            </p:cNvPr>
            <p:cNvSpPr/>
            <p:nvPr userDrawn="1"/>
          </p:nvSpPr>
          <p:spPr>
            <a:xfrm>
              <a:off x="1007982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 name="Ellipse 67">
              <a:extLst>
                <a:ext uri="{FF2B5EF4-FFF2-40B4-BE49-F238E27FC236}">
                  <a16:creationId xmlns:a16="http://schemas.microsoft.com/office/drawing/2014/main" id="{6FBA19B3-2EA6-D8B7-BF80-51FCB07A32B4}"/>
                </a:ext>
              </a:extLst>
            </p:cNvPr>
            <p:cNvSpPr/>
            <p:nvPr userDrawn="1"/>
          </p:nvSpPr>
          <p:spPr>
            <a:xfrm>
              <a:off x="10254439" y="1858438"/>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 name="Ellipse 68">
              <a:extLst>
                <a:ext uri="{FF2B5EF4-FFF2-40B4-BE49-F238E27FC236}">
                  <a16:creationId xmlns:a16="http://schemas.microsoft.com/office/drawing/2014/main" id="{4F1C0281-5FF6-F5A3-0298-029D3F9450DF}"/>
                </a:ext>
              </a:extLst>
            </p:cNvPr>
            <p:cNvSpPr/>
            <p:nvPr userDrawn="1"/>
          </p:nvSpPr>
          <p:spPr>
            <a:xfrm>
              <a:off x="1042905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 name="Ellipse 69">
              <a:extLst>
                <a:ext uri="{FF2B5EF4-FFF2-40B4-BE49-F238E27FC236}">
                  <a16:creationId xmlns:a16="http://schemas.microsoft.com/office/drawing/2014/main" id="{4F7EFEA2-483E-3CD3-F632-5BC02255BB81}"/>
                </a:ext>
              </a:extLst>
            </p:cNvPr>
            <p:cNvSpPr/>
            <p:nvPr userDrawn="1"/>
          </p:nvSpPr>
          <p:spPr>
            <a:xfrm>
              <a:off x="10603669"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 name="Ellipse 70">
              <a:extLst>
                <a:ext uri="{FF2B5EF4-FFF2-40B4-BE49-F238E27FC236}">
                  <a16:creationId xmlns:a16="http://schemas.microsoft.com/office/drawing/2014/main" id="{D43E869D-A7A1-A5AA-2EF2-8AADBCA9A88A}"/>
                </a:ext>
              </a:extLst>
            </p:cNvPr>
            <p:cNvSpPr/>
            <p:nvPr userDrawn="1"/>
          </p:nvSpPr>
          <p:spPr>
            <a:xfrm>
              <a:off x="1077828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 name="Ellipse 71">
              <a:extLst>
                <a:ext uri="{FF2B5EF4-FFF2-40B4-BE49-F238E27FC236}">
                  <a16:creationId xmlns:a16="http://schemas.microsoft.com/office/drawing/2014/main" id="{4A9CC4BE-6B05-A837-1A24-20927398F442}"/>
                </a:ext>
              </a:extLst>
            </p:cNvPr>
            <p:cNvSpPr/>
            <p:nvPr userDrawn="1"/>
          </p:nvSpPr>
          <p:spPr>
            <a:xfrm>
              <a:off x="10952899"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058B098C-351A-DF5C-5464-A351369845D2}"/>
                </a:ext>
              </a:extLst>
            </p:cNvPr>
            <p:cNvSpPr/>
            <p:nvPr userDrawn="1"/>
          </p:nvSpPr>
          <p:spPr>
            <a:xfrm>
              <a:off x="1112751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4210EF6B-412D-C91D-5187-F94197CBDD80}"/>
                </a:ext>
              </a:extLst>
            </p:cNvPr>
            <p:cNvSpPr/>
            <p:nvPr userDrawn="1"/>
          </p:nvSpPr>
          <p:spPr>
            <a:xfrm>
              <a:off x="11302129"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5" name="Ellipse 74">
              <a:extLst>
                <a:ext uri="{FF2B5EF4-FFF2-40B4-BE49-F238E27FC236}">
                  <a16:creationId xmlns:a16="http://schemas.microsoft.com/office/drawing/2014/main" id="{00DE8619-B0DB-FA39-3547-EA42B5EB4CCE}"/>
                </a:ext>
              </a:extLst>
            </p:cNvPr>
            <p:cNvSpPr/>
            <p:nvPr userDrawn="1"/>
          </p:nvSpPr>
          <p:spPr>
            <a:xfrm>
              <a:off x="1147674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6" name="Ellipse 75">
              <a:extLst>
                <a:ext uri="{FF2B5EF4-FFF2-40B4-BE49-F238E27FC236}">
                  <a16:creationId xmlns:a16="http://schemas.microsoft.com/office/drawing/2014/main" id="{04EAD469-F700-6588-95CE-7E93E28314F4}"/>
                </a:ext>
              </a:extLst>
            </p:cNvPr>
            <p:cNvSpPr/>
            <p:nvPr userDrawn="1"/>
          </p:nvSpPr>
          <p:spPr>
            <a:xfrm>
              <a:off x="11651359" y="1858438"/>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7" name="Ellipse 76">
              <a:extLst>
                <a:ext uri="{FF2B5EF4-FFF2-40B4-BE49-F238E27FC236}">
                  <a16:creationId xmlns:a16="http://schemas.microsoft.com/office/drawing/2014/main" id="{44FE2955-617F-5FAE-C0E1-71877210ED0A}"/>
                </a:ext>
              </a:extLst>
            </p:cNvPr>
            <p:cNvSpPr/>
            <p:nvPr userDrawn="1"/>
          </p:nvSpPr>
          <p:spPr>
            <a:xfrm>
              <a:off x="11825974"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8" name="Ellipse 77">
              <a:extLst>
                <a:ext uri="{FF2B5EF4-FFF2-40B4-BE49-F238E27FC236}">
                  <a16:creationId xmlns:a16="http://schemas.microsoft.com/office/drawing/2014/main" id="{34C50567-F3D6-B2C7-6144-8C8CEA953AF8}"/>
                </a:ext>
              </a:extLst>
            </p:cNvPr>
            <p:cNvSpPr/>
            <p:nvPr userDrawn="1"/>
          </p:nvSpPr>
          <p:spPr>
            <a:xfrm>
              <a:off x="12000589" y="185843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9" name="Ellipse 78">
              <a:extLst>
                <a:ext uri="{FF2B5EF4-FFF2-40B4-BE49-F238E27FC236}">
                  <a16:creationId xmlns:a16="http://schemas.microsoft.com/office/drawing/2014/main" id="{D5395CA4-41B4-8E22-8A7D-A16B8173A5A6}"/>
                </a:ext>
              </a:extLst>
            </p:cNvPr>
            <p:cNvSpPr/>
            <p:nvPr userDrawn="1"/>
          </p:nvSpPr>
          <p:spPr>
            <a:xfrm>
              <a:off x="7984444"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0" name="Ellipse 79">
              <a:extLst>
                <a:ext uri="{FF2B5EF4-FFF2-40B4-BE49-F238E27FC236}">
                  <a16:creationId xmlns:a16="http://schemas.microsoft.com/office/drawing/2014/main" id="{174F4A32-8EF3-68E1-82AF-4E0D05FD0290}"/>
                </a:ext>
              </a:extLst>
            </p:cNvPr>
            <p:cNvSpPr/>
            <p:nvPr userDrawn="1"/>
          </p:nvSpPr>
          <p:spPr>
            <a:xfrm>
              <a:off x="8158888"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1" name="Ellipse 80">
              <a:extLst>
                <a:ext uri="{FF2B5EF4-FFF2-40B4-BE49-F238E27FC236}">
                  <a16:creationId xmlns:a16="http://schemas.microsoft.com/office/drawing/2014/main" id="{35AB67F8-777C-898D-D45A-D723F3C2DDF6}"/>
                </a:ext>
              </a:extLst>
            </p:cNvPr>
            <p:cNvSpPr/>
            <p:nvPr userDrawn="1"/>
          </p:nvSpPr>
          <p:spPr>
            <a:xfrm>
              <a:off x="8333332" y="2030287"/>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2" name="Ellipse 81">
              <a:extLst>
                <a:ext uri="{FF2B5EF4-FFF2-40B4-BE49-F238E27FC236}">
                  <a16:creationId xmlns:a16="http://schemas.microsoft.com/office/drawing/2014/main" id="{A84BC6AF-4BBA-262E-8787-E7BE60333777}"/>
                </a:ext>
              </a:extLst>
            </p:cNvPr>
            <p:cNvSpPr/>
            <p:nvPr userDrawn="1"/>
          </p:nvSpPr>
          <p:spPr>
            <a:xfrm>
              <a:off x="8507776"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3" name="Ellipse 82">
              <a:extLst>
                <a:ext uri="{FF2B5EF4-FFF2-40B4-BE49-F238E27FC236}">
                  <a16:creationId xmlns:a16="http://schemas.microsoft.com/office/drawing/2014/main" id="{17E08E35-9CF5-8993-5553-2588B2FBCBA8}"/>
                </a:ext>
              </a:extLst>
            </p:cNvPr>
            <p:cNvSpPr/>
            <p:nvPr userDrawn="1"/>
          </p:nvSpPr>
          <p:spPr>
            <a:xfrm>
              <a:off x="8682220"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4" name="Ellipse 83">
              <a:extLst>
                <a:ext uri="{FF2B5EF4-FFF2-40B4-BE49-F238E27FC236}">
                  <a16:creationId xmlns:a16="http://schemas.microsoft.com/office/drawing/2014/main" id="{1AA9B587-2534-90F7-245D-A932DBBBA0E1}"/>
                </a:ext>
              </a:extLst>
            </p:cNvPr>
            <p:cNvSpPr/>
            <p:nvPr userDrawn="1"/>
          </p:nvSpPr>
          <p:spPr>
            <a:xfrm>
              <a:off x="8856664"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5" name="Ellipse 84">
              <a:extLst>
                <a:ext uri="{FF2B5EF4-FFF2-40B4-BE49-F238E27FC236}">
                  <a16:creationId xmlns:a16="http://schemas.microsoft.com/office/drawing/2014/main" id="{73B62E7B-9D04-0362-6056-2423FE9A73A2}"/>
                </a:ext>
              </a:extLst>
            </p:cNvPr>
            <p:cNvSpPr/>
            <p:nvPr userDrawn="1"/>
          </p:nvSpPr>
          <p:spPr>
            <a:xfrm>
              <a:off x="9031108"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6" name="Ellipse 85">
              <a:extLst>
                <a:ext uri="{FF2B5EF4-FFF2-40B4-BE49-F238E27FC236}">
                  <a16:creationId xmlns:a16="http://schemas.microsoft.com/office/drawing/2014/main" id="{1B04FB50-55B2-EC88-B78F-1327AEF30A07}"/>
                </a:ext>
              </a:extLst>
            </p:cNvPr>
            <p:cNvSpPr/>
            <p:nvPr userDrawn="1"/>
          </p:nvSpPr>
          <p:spPr>
            <a:xfrm>
              <a:off x="9205552" y="2030287"/>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7" name="Ellipse 86">
              <a:extLst>
                <a:ext uri="{FF2B5EF4-FFF2-40B4-BE49-F238E27FC236}">
                  <a16:creationId xmlns:a16="http://schemas.microsoft.com/office/drawing/2014/main" id="{AF2ADED0-DD77-F6B6-CFB5-D0BF991012DE}"/>
                </a:ext>
              </a:extLst>
            </p:cNvPr>
            <p:cNvSpPr/>
            <p:nvPr userDrawn="1"/>
          </p:nvSpPr>
          <p:spPr>
            <a:xfrm>
              <a:off x="9379996"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 name="Ellipse 87">
              <a:extLst>
                <a:ext uri="{FF2B5EF4-FFF2-40B4-BE49-F238E27FC236}">
                  <a16:creationId xmlns:a16="http://schemas.microsoft.com/office/drawing/2014/main" id="{38AC0D10-D0CE-CC2A-5978-67C53DFAE296}"/>
                </a:ext>
              </a:extLst>
            </p:cNvPr>
            <p:cNvSpPr/>
            <p:nvPr userDrawn="1"/>
          </p:nvSpPr>
          <p:spPr>
            <a:xfrm>
              <a:off x="9554440"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9" name="Ellipse 88">
              <a:extLst>
                <a:ext uri="{FF2B5EF4-FFF2-40B4-BE49-F238E27FC236}">
                  <a16:creationId xmlns:a16="http://schemas.microsoft.com/office/drawing/2014/main" id="{661CCC72-D737-8B92-750E-C7CFB083CA73}"/>
                </a:ext>
              </a:extLst>
            </p:cNvPr>
            <p:cNvSpPr/>
            <p:nvPr userDrawn="1"/>
          </p:nvSpPr>
          <p:spPr>
            <a:xfrm>
              <a:off x="9728884"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0" name="Ellipse 89">
              <a:extLst>
                <a:ext uri="{FF2B5EF4-FFF2-40B4-BE49-F238E27FC236}">
                  <a16:creationId xmlns:a16="http://schemas.microsoft.com/office/drawing/2014/main" id="{7311A499-45FB-FDFA-09EB-2AD3FEE9F312}"/>
                </a:ext>
              </a:extLst>
            </p:cNvPr>
            <p:cNvSpPr/>
            <p:nvPr userDrawn="1"/>
          </p:nvSpPr>
          <p:spPr>
            <a:xfrm>
              <a:off x="9903328"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1" name="Ellipse 90">
              <a:extLst>
                <a:ext uri="{FF2B5EF4-FFF2-40B4-BE49-F238E27FC236}">
                  <a16:creationId xmlns:a16="http://schemas.microsoft.com/office/drawing/2014/main" id="{6299D085-5CA3-829F-BB9B-9F60928A3A4F}"/>
                </a:ext>
              </a:extLst>
            </p:cNvPr>
            <p:cNvSpPr/>
            <p:nvPr userDrawn="1"/>
          </p:nvSpPr>
          <p:spPr>
            <a:xfrm>
              <a:off x="10077772"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2" name="Ellipse 91">
              <a:extLst>
                <a:ext uri="{FF2B5EF4-FFF2-40B4-BE49-F238E27FC236}">
                  <a16:creationId xmlns:a16="http://schemas.microsoft.com/office/drawing/2014/main" id="{35D3BC07-535C-39C5-136B-6C3482386233}"/>
                </a:ext>
              </a:extLst>
            </p:cNvPr>
            <p:cNvSpPr/>
            <p:nvPr userDrawn="1"/>
          </p:nvSpPr>
          <p:spPr>
            <a:xfrm>
              <a:off x="10252216"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3" name="Ellipse 92">
              <a:extLst>
                <a:ext uri="{FF2B5EF4-FFF2-40B4-BE49-F238E27FC236}">
                  <a16:creationId xmlns:a16="http://schemas.microsoft.com/office/drawing/2014/main" id="{A584F77C-14E0-60AF-9188-4583161D16B3}"/>
                </a:ext>
              </a:extLst>
            </p:cNvPr>
            <p:cNvSpPr/>
            <p:nvPr userDrawn="1"/>
          </p:nvSpPr>
          <p:spPr>
            <a:xfrm>
              <a:off x="10426660"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4" name="Ellipse 93">
              <a:extLst>
                <a:ext uri="{FF2B5EF4-FFF2-40B4-BE49-F238E27FC236}">
                  <a16:creationId xmlns:a16="http://schemas.microsoft.com/office/drawing/2014/main" id="{B2E45B4E-48ED-7D7F-B90C-147A09213D84}"/>
                </a:ext>
              </a:extLst>
            </p:cNvPr>
            <p:cNvSpPr/>
            <p:nvPr userDrawn="1"/>
          </p:nvSpPr>
          <p:spPr>
            <a:xfrm>
              <a:off x="10601104"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5" name="Ellipse 94">
              <a:extLst>
                <a:ext uri="{FF2B5EF4-FFF2-40B4-BE49-F238E27FC236}">
                  <a16:creationId xmlns:a16="http://schemas.microsoft.com/office/drawing/2014/main" id="{2680FF63-E28B-0A2D-72F2-F3086E934D19}"/>
                </a:ext>
              </a:extLst>
            </p:cNvPr>
            <p:cNvSpPr/>
            <p:nvPr userDrawn="1"/>
          </p:nvSpPr>
          <p:spPr>
            <a:xfrm>
              <a:off x="10775548"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6" name="Ellipse 95">
              <a:extLst>
                <a:ext uri="{FF2B5EF4-FFF2-40B4-BE49-F238E27FC236}">
                  <a16:creationId xmlns:a16="http://schemas.microsoft.com/office/drawing/2014/main" id="{72BB6CF7-8453-5ABE-283C-5CD037029F28}"/>
                </a:ext>
              </a:extLst>
            </p:cNvPr>
            <p:cNvSpPr/>
            <p:nvPr userDrawn="1"/>
          </p:nvSpPr>
          <p:spPr>
            <a:xfrm>
              <a:off x="10949992" y="203028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7" name="Ellipse 96">
              <a:extLst>
                <a:ext uri="{FF2B5EF4-FFF2-40B4-BE49-F238E27FC236}">
                  <a16:creationId xmlns:a16="http://schemas.microsoft.com/office/drawing/2014/main" id="{47DE99A3-7A66-DF9F-9E28-A1929DF26CD4}"/>
                </a:ext>
              </a:extLst>
            </p:cNvPr>
            <p:cNvSpPr/>
            <p:nvPr userDrawn="1"/>
          </p:nvSpPr>
          <p:spPr>
            <a:xfrm>
              <a:off x="11124436"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8" name="Ellipse 97">
              <a:extLst>
                <a:ext uri="{FF2B5EF4-FFF2-40B4-BE49-F238E27FC236}">
                  <a16:creationId xmlns:a16="http://schemas.microsoft.com/office/drawing/2014/main" id="{408D1574-1CEE-8295-074C-E663B1C3E72A}"/>
                </a:ext>
              </a:extLst>
            </p:cNvPr>
            <p:cNvSpPr/>
            <p:nvPr userDrawn="1"/>
          </p:nvSpPr>
          <p:spPr>
            <a:xfrm>
              <a:off x="11298880"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9" name="Ellipse 98">
              <a:extLst>
                <a:ext uri="{FF2B5EF4-FFF2-40B4-BE49-F238E27FC236}">
                  <a16:creationId xmlns:a16="http://schemas.microsoft.com/office/drawing/2014/main" id="{6D9CD061-2D11-485F-5999-68627D70BA14}"/>
                </a:ext>
              </a:extLst>
            </p:cNvPr>
            <p:cNvSpPr/>
            <p:nvPr userDrawn="1"/>
          </p:nvSpPr>
          <p:spPr>
            <a:xfrm>
              <a:off x="11473324"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0" name="Ellipse 99">
              <a:extLst>
                <a:ext uri="{FF2B5EF4-FFF2-40B4-BE49-F238E27FC236}">
                  <a16:creationId xmlns:a16="http://schemas.microsoft.com/office/drawing/2014/main" id="{2C46FC8B-64EC-5AD6-A050-ABE33AF75140}"/>
                </a:ext>
              </a:extLst>
            </p:cNvPr>
            <p:cNvSpPr/>
            <p:nvPr userDrawn="1"/>
          </p:nvSpPr>
          <p:spPr>
            <a:xfrm>
              <a:off x="11647768"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1" name="Ellipse 100">
              <a:extLst>
                <a:ext uri="{FF2B5EF4-FFF2-40B4-BE49-F238E27FC236}">
                  <a16:creationId xmlns:a16="http://schemas.microsoft.com/office/drawing/2014/main" id="{337757BE-B77E-8823-FAFB-2549E9A800B1}"/>
                </a:ext>
              </a:extLst>
            </p:cNvPr>
            <p:cNvSpPr/>
            <p:nvPr userDrawn="1"/>
          </p:nvSpPr>
          <p:spPr>
            <a:xfrm>
              <a:off x="11822212"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2" name="Ellipse 101">
              <a:extLst>
                <a:ext uri="{FF2B5EF4-FFF2-40B4-BE49-F238E27FC236}">
                  <a16:creationId xmlns:a16="http://schemas.microsoft.com/office/drawing/2014/main" id="{D03DC619-BF3A-DC4D-61D8-3801545CBE0F}"/>
                </a:ext>
              </a:extLst>
            </p:cNvPr>
            <p:cNvSpPr/>
            <p:nvPr userDrawn="1"/>
          </p:nvSpPr>
          <p:spPr>
            <a:xfrm>
              <a:off x="11996665" y="203028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3" name="Ellipse 102">
              <a:extLst>
                <a:ext uri="{FF2B5EF4-FFF2-40B4-BE49-F238E27FC236}">
                  <a16:creationId xmlns:a16="http://schemas.microsoft.com/office/drawing/2014/main" id="{6F1EFE58-9336-9E9E-D809-7154074CDC35}"/>
                </a:ext>
              </a:extLst>
            </p:cNvPr>
            <p:cNvSpPr/>
            <p:nvPr userDrawn="1"/>
          </p:nvSpPr>
          <p:spPr>
            <a:xfrm>
              <a:off x="7984444"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4" name="Ellipse 103">
              <a:extLst>
                <a:ext uri="{FF2B5EF4-FFF2-40B4-BE49-F238E27FC236}">
                  <a16:creationId xmlns:a16="http://schemas.microsoft.com/office/drawing/2014/main" id="{57257C83-8FAD-B99C-BB62-177832D30917}"/>
                </a:ext>
              </a:extLst>
            </p:cNvPr>
            <p:cNvSpPr/>
            <p:nvPr userDrawn="1"/>
          </p:nvSpPr>
          <p:spPr>
            <a:xfrm>
              <a:off x="815905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5" name="Ellipse 104">
              <a:extLst>
                <a:ext uri="{FF2B5EF4-FFF2-40B4-BE49-F238E27FC236}">
                  <a16:creationId xmlns:a16="http://schemas.microsoft.com/office/drawing/2014/main" id="{1272663C-F4A4-1DC7-6EED-BA80809B0EB9}"/>
                </a:ext>
              </a:extLst>
            </p:cNvPr>
            <p:cNvSpPr/>
            <p:nvPr userDrawn="1"/>
          </p:nvSpPr>
          <p:spPr>
            <a:xfrm>
              <a:off x="8333674"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6" name="Ellipse 105">
              <a:extLst>
                <a:ext uri="{FF2B5EF4-FFF2-40B4-BE49-F238E27FC236}">
                  <a16:creationId xmlns:a16="http://schemas.microsoft.com/office/drawing/2014/main" id="{720787B7-C097-2073-915C-0E4BF9A9F4FE}"/>
                </a:ext>
              </a:extLst>
            </p:cNvPr>
            <p:cNvSpPr/>
            <p:nvPr userDrawn="1"/>
          </p:nvSpPr>
          <p:spPr>
            <a:xfrm>
              <a:off x="850828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7" name="Ellipse 106">
              <a:extLst>
                <a:ext uri="{FF2B5EF4-FFF2-40B4-BE49-F238E27FC236}">
                  <a16:creationId xmlns:a16="http://schemas.microsoft.com/office/drawing/2014/main" id="{BA4130C0-3F0B-0809-DE91-80BA232C0DA7}"/>
                </a:ext>
              </a:extLst>
            </p:cNvPr>
            <p:cNvSpPr/>
            <p:nvPr userDrawn="1"/>
          </p:nvSpPr>
          <p:spPr>
            <a:xfrm>
              <a:off x="8682904" y="2202136"/>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8" name="Ellipse 107">
              <a:extLst>
                <a:ext uri="{FF2B5EF4-FFF2-40B4-BE49-F238E27FC236}">
                  <a16:creationId xmlns:a16="http://schemas.microsoft.com/office/drawing/2014/main" id="{0270C238-3624-556E-4D05-4E4612E7F80B}"/>
                </a:ext>
              </a:extLst>
            </p:cNvPr>
            <p:cNvSpPr/>
            <p:nvPr userDrawn="1"/>
          </p:nvSpPr>
          <p:spPr>
            <a:xfrm>
              <a:off x="885751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9" name="Ellipse 108">
              <a:extLst>
                <a:ext uri="{FF2B5EF4-FFF2-40B4-BE49-F238E27FC236}">
                  <a16:creationId xmlns:a16="http://schemas.microsoft.com/office/drawing/2014/main" id="{07DAAC1E-5B47-BFA5-B7D7-F3A96C77C8E3}"/>
                </a:ext>
              </a:extLst>
            </p:cNvPr>
            <p:cNvSpPr/>
            <p:nvPr userDrawn="1"/>
          </p:nvSpPr>
          <p:spPr>
            <a:xfrm>
              <a:off x="9032134"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0" name="Ellipse 109">
              <a:extLst>
                <a:ext uri="{FF2B5EF4-FFF2-40B4-BE49-F238E27FC236}">
                  <a16:creationId xmlns:a16="http://schemas.microsoft.com/office/drawing/2014/main" id="{457ECA6A-7BB9-EDE0-1A3C-EFEA80305B4C}"/>
                </a:ext>
              </a:extLst>
            </p:cNvPr>
            <p:cNvSpPr/>
            <p:nvPr userDrawn="1"/>
          </p:nvSpPr>
          <p:spPr>
            <a:xfrm>
              <a:off x="920674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1" name="Ellipse 110">
              <a:extLst>
                <a:ext uri="{FF2B5EF4-FFF2-40B4-BE49-F238E27FC236}">
                  <a16:creationId xmlns:a16="http://schemas.microsoft.com/office/drawing/2014/main" id="{EF0E8175-75BC-0ACB-EFAC-82D3EDF9D185}"/>
                </a:ext>
              </a:extLst>
            </p:cNvPr>
            <p:cNvSpPr/>
            <p:nvPr userDrawn="1"/>
          </p:nvSpPr>
          <p:spPr>
            <a:xfrm>
              <a:off x="9381364"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2" name="Ellipse 111">
              <a:extLst>
                <a:ext uri="{FF2B5EF4-FFF2-40B4-BE49-F238E27FC236}">
                  <a16:creationId xmlns:a16="http://schemas.microsoft.com/office/drawing/2014/main" id="{F4F23C2B-B09B-8277-AB77-8E8AEDDC9299}"/>
                </a:ext>
              </a:extLst>
            </p:cNvPr>
            <p:cNvSpPr/>
            <p:nvPr userDrawn="1"/>
          </p:nvSpPr>
          <p:spPr>
            <a:xfrm>
              <a:off x="955597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3" name="Ellipse 112">
              <a:extLst>
                <a:ext uri="{FF2B5EF4-FFF2-40B4-BE49-F238E27FC236}">
                  <a16:creationId xmlns:a16="http://schemas.microsoft.com/office/drawing/2014/main" id="{0A1E6AD1-6176-8061-4160-7EB659AF1756}"/>
                </a:ext>
              </a:extLst>
            </p:cNvPr>
            <p:cNvSpPr/>
            <p:nvPr userDrawn="1"/>
          </p:nvSpPr>
          <p:spPr>
            <a:xfrm>
              <a:off x="9730594" y="220213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4" name="Ellipse 113">
              <a:extLst>
                <a:ext uri="{FF2B5EF4-FFF2-40B4-BE49-F238E27FC236}">
                  <a16:creationId xmlns:a16="http://schemas.microsoft.com/office/drawing/2014/main" id="{C7D048FB-2996-D032-637B-90682579E1E0}"/>
                </a:ext>
              </a:extLst>
            </p:cNvPr>
            <p:cNvSpPr/>
            <p:nvPr userDrawn="1"/>
          </p:nvSpPr>
          <p:spPr>
            <a:xfrm>
              <a:off x="990520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5" name="Ellipse 114">
              <a:extLst>
                <a:ext uri="{FF2B5EF4-FFF2-40B4-BE49-F238E27FC236}">
                  <a16:creationId xmlns:a16="http://schemas.microsoft.com/office/drawing/2014/main" id="{76429A70-D36A-5540-C034-2385C7C0C69D}"/>
                </a:ext>
              </a:extLst>
            </p:cNvPr>
            <p:cNvSpPr/>
            <p:nvPr userDrawn="1"/>
          </p:nvSpPr>
          <p:spPr>
            <a:xfrm>
              <a:off x="10079824"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6" name="Ellipse 115">
              <a:extLst>
                <a:ext uri="{FF2B5EF4-FFF2-40B4-BE49-F238E27FC236}">
                  <a16:creationId xmlns:a16="http://schemas.microsoft.com/office/drawing/2014/main" id="{1E161BB0-636C-33A6-046D-FA7FFDF1E8D7}"/>
                </a:ext>
              </a:extLst>
            </p:cNvPr>
            <p:cNvSpPr/>
            <p:nvPr userDrawn="1"/>
          </p:nvSpPr>
          <p:spPr>
            <a:xfrm>
              <a:off x="1025443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7" name="Ellipse 116">
              <a:extLst>
                <a:ext uri="{FF2B5EF4-FFF2-40B4-BE49-F238E27FC236}">
                  <a16:creationId xmlns:a16="http://schemas.microsoft.com/office/drawing/2014/main" id="{55C62252-502C-97B8-B1F0-52712B0016E5}"/>
                </a:ext>
              </a:extLst>
            </p:cNvPr>
            <p:cNvSpPr/>
            <p:nvPr userDrawn="1"/>
          </p:nvSpPr>
          <p:spPr>
            <a:xfrm>
              <a:off x="10429054" y="220213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8" name="Ellipse 117">
              <a:extLst>
                <a:ext uri="{FF2B5EF4-FFF2-40B4-BE49-F238E27FC236}">
                  <a16:creationId xmlns:a16="http://schemas.microsoft.com/office/drawing/2014/main" id="{4E07FC66-0F4E-6A8C-DE94-69518537EDE5}"/>
                </a:ext>
              </a:extLst>
            </p:cNvPr>
            <p:cNvSpPr/>
            <p:nvPr userDrawn="1"/>
          </p:nvSpPr>
          <p:spPr>
            <a:xfrm>
              <a:off x="1060366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9" name="Ellipse 118">
              <a:extLst>
                <a:ext uri="{FF2B5EF4-FFF2-40B4-BE49-F238E27FC236}">
                  <a16:creationId xmlns:a16="http://schemas.microsoft.com/office/drawing/2014/main" id="{E0EC5541-F63D-DC98-16CE-0EB06B75E2BC}"/>
                </a:ext>
              </a:extLst>
            </p:cNvPr>
            <p:cNvSpPr/>
            <p:nvPr userDrawn="1"/>
          </p:nvSpPr>
          <p:spPr>
            <a:xfrm>
              <a:off x="10778284"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0" name="Ellipse 119">
              <a:extLst>
                <a:ext uri="{FF2B5EF4-FFF2-40B4-BE49-F238E27FC236}">
                  <a16:creationId xmlns:a16="http://schemas.microsoft.com/office/drawing/2014/main" id="{446B9607-983B-7173-B8D9-C4D48E0DD373}"/>
                </a:ext>
              </a:extLst>
            </p:cNvPr>
            <p:cNvSpPr/>
            <p:nvPr userDrawn="1"/>
          </p:nvSpPr>
          <p:spPr>
            <a:xfrm>
              <a:off x="1095289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1" name="Ellipse 120">
              <a:extLst>
                <a:ext uri="{FF2B5EF4-FFF2-40B4-BE49-F238E27FC236}">
                  <a16:creationId xmlns:a16="http://schemas.microsoft.com/office/drawing/2014/main" id="{8021123C-83AD-6231-E03E-0182916975A2}"/>
                </a:ext>
              </a:extLst>
            </p:cNvPr>
            <p:cNvSpPr/>
            <p:nvPr userDrawn="1"/>
          </p:nvSpPr>
          <p:spPr>
            <a:xfrm>
              <a:off x="11127514"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2" name="Ellipse 121">
              <a:extLst>
                <a:ext uri="{FF2B5EF4-FFF2-40B4-BE49-F238E27FC236}">
                  <a16:creationId xmlns:a16="http://schemas.microsoft.com/office/drawing/2014/main" id="{B1687133-7AB5-2DAC-CD92-3F78EE6BC424}"/>
                </a:ext>
              </a:extLst>
            </p:cNvPr>
            <p:cNvSpPr/>
            <p:nvPr userDrawn="1"/>
          </p:nvSpPr>
          <p:spPr>
            <a:xfrm>
              <a:off x="1130212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3" name="Ellipse 122">
              <a:extLst>
                <a:ext uri="{FF2B5EF4-FFF2-40B4-BE49-F238E27FC236}">
                  <a16:creationId xmlns:a16="http://schemas.microsoft.com/office/drawing/2014/main" id="{155593FC-0D08-7878-3297-D76621C7F9B6}"/>
                </a:ext>
              </a:extLst>
            </p:cNvPr>
            <p:cNvSpPr/>
            <p:nvPr userDrawn="1"/>
          </p:nvSpPr>
          <p:spPr>
            <a:xfrm>
              <a:off x="11476744"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4" name="Ellipse 123">
              <a:extLst>
                <a:ext uri="{FF2B5EF4-FFF2-40B4-BE49-F238E27FC236}">
                  <a16:creationId xmlns:a16="http://schemas.microsoft.com/office/drawing/2014/main" id="{C65D01A3-2E94-D5EE-FFEC-35842DD92EE1}"/>
                </a:ext>
              </a:extLst>
            </p:cNvPr>
            <p:cNvSpPr/>
            <p:nvPr userDrawn="1"/>
          </p:nvSpPr>
          <p:spPr>
            <a:xfrm>
              <a:off x="1165135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5" name="Ellipse 124">
              <a:extLst>
                <a:ext uri="{FF2B5EF4-FFF2-40B4-BE49-F238E27FC236}">
                  <a16:creationId xmlns:a16="http://schemas.microsoft.com/office/drawing/2014/main" id="{92203672-D18B-E08C-4D04-FE2EB5209DA9}"/>
                </a:ext>
              </a:extLst>
            </p:cNvPr>
            <p:cNvSpPr/>
            <p:nvPr userDrawn="1"/>
          </p:nvSpPr>
          <p:spPr>
            <a:xfrm>
              <a:off x="11825974"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6" name="Ellipse 125">
              <a:extLst>
                <a:ext uri="{FF2B5EF4-FFF2-40B4-BE49-F238E27FC236}">
                  <a16:creationId xmlns:a16="http://schemas.microsoft.com/office/drawing/2014/main" id="{AF03DE42-192F-B43E-B670-DD976F74E824}"/>
                </a:ext>
              </a:extLst>
            </p:cNvPr>
            <p:cNvSpPr/>
            <p:nvPr userDrawn="1"/>
          </p:nvSpPr>
          <p:spPr>
            <a:xfrm>
              <a:off x="12000589" y="220213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7" name="Ellipse 126">
              <a:extLst>
                <a:ext uri="{FF2B5EF4-FFF2-40B4-BE49-F238E27FC236}">
                  <a16:creationId xmlns:a16="http://schemas.microsoft.com/office/drawing/2014/main" id="{8940F4BC-DA01-D409-4E02-562611729440}"/>
                </a:ext>
              </a:extLst>
            </p:cNvPr>
            <p:cNvSpPr/>
            <p:nvPr userDrawn="1"/>
          </p:nvSpPr>
          <p:spPr>
            <a:xfrm>
              <a:off x="7984444"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8" name="Ellipse 127">
              <a:extLst>
                <a:ext uri="{FF2B5EF4-FFF2-40B4-BE49-F238E27FC236}">
                  <a16:creationId xmlns:a16="http://schemas.microsoft.com/office/drawing/2014/main" id="{F0F2B680-50AA-4537-C94B-5BEBA242D131}"/>
                </a:ext>
              </a:extLst>
            </p:cNvPr>
            <p:cNvSpPr/>
            <p:nvPr userDrawn="1"/>
          </p:nvSpPr>
          <p:spPr>
            <a:xfrm>
              <a:off x="8158888"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9" name="Ellipse 128">
              <a:extLst>
                <a:ext uri="{FF2B5EF4-FFF2-40B4-BE49-F238E27FC236}">
                  <a16:creationId xmlns:a16="http://schemas.microsoft.com/office/drawing/2014/main" id="{CAEE551A-1EA0-35EC-13EA-5782DE98B889}"/>
                </a:ext>
              </a:extLst>
            </p:cNvPr>
            <p:cNvSpPr/>
            <p:nvPr userDrawn="1"/>
          </p:nvSpPr>
          <p:spPr>
            <a:xfrm>
              <a:off x="8333332"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0" name="Ellipse 129">
              <a:extLst>
                <a:ext uri="{FF2B5EF4-FFF2-40B4-BE49-F238E27FC236}">
                  <a16:creationId xmlns:a16="http://schemas.microsoft.com/office/drawing/2014/main" id="{D68AF87D-40DA-8AA1-3108-ADDB68A7D66B}"/>
                </a:ext>
              </a:extLst>
            </p:cNvPr>
            <p:cNvSpPr/>
            <p:nvPr userDrawn="1"/>
          </p:nvSpPr>
          <p:spPr>
            <a:xfrm>
              <a:off x="8507776"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1" name="Ellipse 130">
              <a:extLst>
                <a:ext uri="{FF2B5EF4-FFF2-40B4-BE49-F238E27FC236}">
                  <a16:creationId xmlns:a16="http://schemas.microsoft.com/office/drawing/2014/main" id="{BC265C75-DC04-8FEF-B8EC-EDDA46AF170D}"/>
                </a:ext>
              </a:extLst>
            </p:cNvPr>
            <p:cNvSpPr/>
            <p:nvPr userDrawn="1"/>
          </p:nvSpPr>
          <p:spPr>
            <a:xfrm>
              <a:off x="8682220"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2" name="Ellipse 131">
              <a:extLst>
                <a:ext uri="{FF2B5EF4-FFF2-40B4-BE49-F238E27FC236}">
                  <a16:creationId xmlns:a16="http://schemas.microsoft.com/office/drawing/2014/main" id="{8B69AB87-4D0B-D30B-0236-0E14CB5A6C33}"/>
                </a:ext>
              </a:extLst>
            </p:cNvPr>
            <p:cNvSpPr/>
            <p:nvPr userDrawn="1"/>
          </p:nvSpPr>
          <p:spPr>
            <a:xfrm>
              <a:off x="8856664"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 name="Ellipse 132">
              <a:extLst>
                <a:ext uri="{FF2B5EF4-FFF2-40B4-BE49-F238E27FC236}">
                  <a16:creationId xmlns:a16="http://schemas.microsoft.com/office/drawing/2014/main" id="{64885AB4-6DCA-EA73-DEF8-8C9B7EDC0FAE}"/>
                </a:ext>
              </a:extLst>
            </p:cNvPr>
            <p:cNvSpPr/>
            <p:nvPr userDrawn="1"/>
          </p:nvSpPr>
          <p:spPr>
            <a:xfrm>
              <a:off x="9031108"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 name="Ellipse 133">
              <a:extLst>
                <a:ext uri="{FF2B5EF4-FFF2-40B4-BE49-F238E27FC236}">
                  <a16:creationId xmlns:a16="http://schemas.microsoft.com/office/drawing/2014/main" id="{74940FF9-1A4A-83AE-AAAF-4E8D6F60C106}"/>
                </a:ext>
              </a:extLst>
            </p:cNvPr>
            <p:cNvSpPr/>
            <p:nvPr userDrawn="1"/>
          </p:nvSpPr>
          <p:spPr>
            <a:xfrm>
              <a:off x="9205552"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 name="Ellipse 134">
              <a:extLst>
                <a:ext uri="{FF2B5EF4-FFF2-40B4-BE49-F238E27FC236}">
                  <a16:creationId xmlns:a16="http://schemas.microsoft.com/office/drawing/2014/main" id="{4DCED47A-0C6C-FA28-DBC8-990137C99F70}"/>
                </a:ext>
              </a:extLst>
            </p:cNvPr>
            <p:cNvSpPr/>
            <p:nvPr userDrawn="1"/>
          </p:nvSpPr>
          <p:spPr>
            <a:xfrm>
              <a:off x="9379996"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 name="Ellipse 135">
              <a:extLst>
                <a:ext uri="{FF2B5EF4-FFF2-40B4-BE49-F238E27FC236}">
                  <a16:creationId xmlns:a16="http://schemas.microsoft.com/office/drawing/2014/main" id="{24F799E9-BD89-F7CC-583F-51320FACC168}"/>
                </a:ext>
              </a:extLst>
            </p:cNvPr>
            <p:cNvSpPr/>
            <p:nvPr userDrawn="1"/>
          </p:nvSpPr>
          <p:spPr>
            <a:xfrm>
              <a:off x="9554440"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 name="Ellipse 136">
              <a:extLst>
                <a:ext uri="{FF2B5EF4-FFF2-40B4-BE49-F238E27FC236}">
                  <a16:creationId xmlns:a16="http://schemas.microsoft.com/office/drawing/2014/main" id="{A1408DE4-5E3B-9704-1188-6A685B73C737}"/>
                </a:ext>
              </a:extLst>
            </p:cNvPr>
            <p:cNvSpPr/>
            <p:nvPr userDrawn="1"/>
          </p:nvSpPr>
          <p:spPr>
            <a:xfrm>
              <a:off x="9728884"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 name="Ellipse 137">
              <a:extLst>
                <a:ext uri="{FF2B5EF4-FFF2-40B4-BE49-F238E27FC236}">
                  <a16:creationId xmlns:a16="http://schemas.microsoft.com/office/drawing/2014/main" id="{C43E16E1-2906-5481-1B61-C374BF3B05FC}"/>
                </a:ext>
              </a:extLst>
            </p:cNvPr>
            <p:cNvSpPr/>
            <p:nvPr userDrawn="1"/>
          </p:nvSpPr>
          <p:spPr>
            <a:xfrm>
              <a:off x="9903328"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9" name="Ellipse 138">
              <a:extLst>
                <a:ext uri="{FF2B5EF4-FFF2-40B4-BE49-F238E27FC236}">
                  <a16:creationId xmlns:a16="http://schemas.microsoft.com/office/drawing/2014/main" id="{EE9E9E4E-80BA-2D61-10ED-658B980CCF99}"/>
                </a:ext>
              </a:extLst>
            </p:cNvPr>
            <p:cNvSpPr/>
            <p:nvPr userDrawn="1"/>
          </p:nvSpPr>
          <p:spPr>
            <a:xfrm>
              <a:off x="10077772"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 name="Ellipse 139">
              <a:extLst>
                <a:ext uri="{FF2B5EF4-FFF2-40B4-BE49-F238E27FC236}">
                  <a16:creationId xmlns:a16="http://schemas.microsoft.com/office/drawing/2014/main" id="{3C6AAA5E-7DCE-C940-39BB-9DC1304E17BF}"/>
                </a:ext>
              </a:extLst>
            </p:cNvPr>
            <p:cNvSpPr/>
            <p:nvPr userDrawn="1"/>
          </p:nvSpPr>
          <p:spPr>
            <a:xfrm>
              <a:off x="10252216"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1" name="Ellipse 140">
              <a:extLst>
                <a:ext uri="{FF2B5EF4-FFF2-40B4-BE49-F238E27FC236}">
                  <a16:creationId xmlns:a16="http://schemas.microsoft.com/office/drawing/2014/main" id="{B2BC2EA5-4F50-CCB0-61F0-BD7AC8B2C296}"/>
                </a:ext>
              </a:extLst>
            </p:cNvPr>
            <p:cNvSpPr/>
            <p:nvPr userDrawn="1"/>
          </p:nvSpPr>
          <p:spPr>
            <a:xfrm>
              <a:off x="10426660"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2" name="Ellipse 141">
              <a:extLst>
                <a:ext uri="{FF2B5EF4-FFF2-40B4-BE49-F238E27FC236}">
                  <a16:creationId xmlns:a16="http://schemas.microsoft.com/office/drawing/2014/main" id="{F94902EB-8985-CFC2-C2B1-70108E13F762}"/>
                </a:ext>
              </a:extLst>
            </p:cNvPr>
            <p:cNvSpPr/>
            <p:nvPr userDrawn="1"/>
          </p:nvSpPr>
          <p:spPr>
            <a:xfrm>
              <a:off x="10601104"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3" name="Ellipse 142">
              <a:extLst>
                <a:ext uri="{FF2B5EF4-FFF2-40B4-BE49-F238E27FC236}">
                  <a16:creationId xmlns:a16="http://schemas.microsoft.com/office/drawing/2014/main" id="{3E4861CC-9D9E-D081-B98F-51B200511335}"/>
                </a:ext>
              </a:extLst>
            </p:cNvPr>
            <p:cNvSpPr/>
            <p:nvPr userDrawn="1"/>
          </p:nvSpPr>
          <p:spPr>
            <a:xfrm>
              <a:off x="10775548"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4" name="Ellipse 143">
              <a:extLst>
                <a:ext uri="{FF2B5EF4-FFF2-40B4-BE49-F238E27FC236}">
                  <a16:creationId xmlns:a16="http://schemas.microsoft.com/office/drawing/2014/main" id="{721FF136-4C29-BC2D-5A9F-B41B2171514D}"/>
                </a:ext>
              </a:extLst>
            </p:cNvPr>
            <p:cNvSpPr/>
            <p:nvPr userDrawn="1"/>
          </p:nvSpPr>
          <p:spPr>
            <a:xfrm>
              <a:off x="10949992"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5" name="Ellipse 144">
              <a:extLst>
                <a:ext uri="{FF2B5EF4-FFF2-40B4-BE49-F238E27FC236}">
                  <a16:creationId xmlns:a16="http://schemas.microsoft.com/office/drawing/2014/main" id="{EDCC1391-0A0F-BD92-0D1C-AE562C382024}"/>
                </a:ext>
              </a:extLst>
            </p:cNvPr>
            <p:cNvSpPr/>
            <p:nvPr userDrawn="1"/>
          </p:nvSpPr>
          <p:spPr>
            <a:xfrm>
              <a:off x="11124436" y="2373985"/>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6" name="Ellipse 145">
              <a:extLst>
                <a:ext uri="{FF2B5EF4-FFF2-40B4-BE49-F238E27FC236}">
                  <a16:creationId xmlns:a16="http://schemas.microsoft.com/office/drawing/2014/main" id="{21C39F3D-B403-529A-33D2-1A9E3BA0B047}"/>
                </a:ext>
              </a:extLst>
            </p:cNvPr>
            <p:cNvSpPr/>
            <p:nvPr userDrawn="1"/>
          </p:nvSpPr>
          <p:spPr>
            <a:xfrm>
              <a:off x="11298880"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7" name="Ellipse 146">
              <a:extLst>
                <a:ext uri="{FF2B5EF4-FFF2-40B4-BE49-F238E27FC236}">
                  <a16:creationId xmlns:a16="http://schemas.microsoft.com/office/drawing/2014/main" id="{E654C6AC-9A42-742C-6195-E7732E50EA79}"/>
                </a:ext>
              </a:extLst>
            </p:cNvPr>
            <p:cNvSpPr/>
            <p:nvPr userDrawn="1"/>
          </p:nvSpPr>
          <p:spPr>
            <a:xfrm>
              <a:off x="11473324"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8" name="Ellipse 147">
              <a:extLst>
                <a:ext uri="{FF2B5EF4-FFF2-40B4-BE49-F238E27FC236}">
                  <a16:creationId xmlns:a16="http://schemas.microsoft.com/office/drawing/2014/main" id="{58CA4764-107C-30E2-DAB0-9386B9AE2F75}"/>
                </a:ext>
              </a:extLst>
            </p:cNvPr>
            <p:cNvSpPr/>
            <p:nvPr userDrawn="1"/>
          </p:nvSpPr>
          <p:spPr>
            <a:xfrm>
              <a:off x="11647768" y="2373985"/>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9" name="Ellipse 148">
              <a:extLst>
                <a:ext uri="{FF2B5EF4-FFF2-40B4-BE49-F238E27FC236}">
                  <a16:creationId xmlns:a16="http://schemas.microsoft.com/office/drawing/2014/main" id="{E179E23E-0626-665B-D445-9CCB0B43EB30}"/>
                </a:ext>
              </a:extLst>
            </p:cNvPr>
            <p:cNvSpPr/>
            <p:nvPr userDrawn="1"/>
          </p:nvSpPr>
          <p:spPr>
            <a:xfrm>
              <a:off x="11822212"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0" name="Ellipse 149">
              <a:extLst>
                <a:ext uri="{FF2B5EF4-FFF2-40B4-BE49-F238E27FC236}">
                  <a16:creationId xmlns:a16="http://schemas.microsoft.com/office/drawing/2014/main" id="{EBD2A271-B868-3884-6F14-D8658F546421}"/>
                </a:ext>
              </a:extLst>
            </p:cNvPr>
            <p:cNvSpPr/>
            <p:nvPr userDrawn="1"/>
          </p:nvSpPr>
          <p:spPr>
            <a:xfrm>
              <a:off x="11996665" y="237398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1" name="Ellipse 150">
              <a:extLst>
                <a:ext uri="{FF2B5EF4-FFF2-40B4-BE49-F238E27FC236}">
                  <a16:creationId xmlns:a16="http://schemas.microsoft.com/office/drawing/2014/main" id="{D46C5906-AF9B-DFF1-55B9-53B91968FCB5}"/>
                </a:ext>
              </a:extLst>
            </p:cNvPr>
            <p:cNvSpPr/>
            <p:nvPr userDrawn="1"/>
          </p:nvSpPr>
          <p:spPr>
            <a:xfrm>
              <a:off x="798444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2" name="Ellipse 151">
              <a:extLst>
                <a:ext uri="{FF2B5EF4-FFF2-40B4-BE49-F238E27FC236}">
                  <a16:creationId xmlns:a16="http://schemas.microsoft.com/office/drawing/2014/main" id="{A63A96EB-5EDA-97D9-E6E3-6FFAEE3F1F7E}"/>
                </a:ext>
              </a:extLst>
            </p:cNvPr>
            <p:cNvSpPr/>
            <p:nvPr userDrawn="1"/>
          </p:nvSpPr>
          <p:spPr>
            <a:xfrm>
              <a:off x="815905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3" name="Ellipse 152">
              <a:extLst>
                <a:ext uri="{FF2B5EF4-FFF2-40B4-BE49-F238E27FC236}">
                  <a16:creationId xmlns:a16="http://schemas.microsoft.com/office/drawing/2014/main" id="{596EB2CB-95F7-BB98-6091-BD2F56BB2B5F}"/>
                </a:ext>
              </a:extLst>
            </p:cNvPr>
            <p:cNvSpPr/>
            <p:nvPr userDrawn="1"/>
          </p:nvSpPr>
          <p:spPr>
            <a:xfrm>
              <a:off x="833367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4" name="Ellipse 153">
              <a:extLst>
                <a:ext uri="{FF2B5EF4-FFF2-40B4-BE49-F238E27FC236}">
                  <a16:creationId xmlns:a16="http://schemas.microsoft.com/office/drawing/2014/main" id="{303E0BB6-83F2-827C-55A0-56A3173F6E6D}"/>
                </a:ext>
              </a:extLst>
            </p:cNvPr>
            <p:cNvSpPr/>
            <p:nvPr userDrawn="1"/>
          </p:nvSpPr>
          <p:spPr>
            <a:xfrm>
              <a:off x="850828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5" name="Ellipse 154">
              <a:extLst>
                <a:ext uri="{FF2B5EF4-FFF2-40B4-BE49-F238E27FC236}">
                  <a16:creationId xmlns:a16="http://schemas.microsoft.com/office/drawing/2014/main" id="{9373E5B3-3DB5-DC41-8EA9-FB34A66E16F3}"/>
                </a:ext>
              </a:extLst>
            </p:cNvPr>
            <p:cNvSpPr/>
            <p:nvPr userDrawn="1"/>
          </p:nvSpPr>
          <p:spPr>
            <a:xfrm>
              <a:off x="868290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6" name="Ellipse 155">
              <a:extLst>
                <a:ext uri="{FF2B5EF4-FFF2-40B4-BE49-F238E27FC236}">
                  <a16:creationId xmlns:a16="http://schemas.microsoft.com/office/drawing/2014/main" id="{D8957A36-F599-58C3-3F30-3D020EA5781E}"/>
                </a:ext>
              </a:extLst>
            </p:cNvPr>
            <p:cNvSpPr/>
            <p:nvPr userDrawn="1"/>
          </p:nvSpPr>
          <p:spPr>
            <a:xfrm>
              <a:off x="885751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7" name="Ellipse 156">
              <a:extLst>
                <a:ext uri="{FF2B5EF4-FFF2-40B4-BE49-F238E27FC236}">
                  <a16:creationId xmlns:a16="http://schemas.microsoft.com/office/drawing/2014/main" id="{005A583D-1B19-D9D4-3BAF-C0B200E9EC2C}"/>
                </a:ext>
              </a:extLst>
            </p:cNvPr>
            <p:cNvSpPr/>
            <p:nvPr userDrawn="1"/>
          </p:nvSpPr>
          <p:spPr>
            <a:xfrm>
              <a:off x="903213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8" name="Ellipse 157">
              <a:extLst>
                <a:ext uri="{FF2B5EF4-FFF2-40B4-BE49-F238E27FC236}">
                  <a16:creationId xmlns:a16="http://schemas.microsoft.com/office/drawing/2014/main" id="{912F9CF8-32C1-E1B4-CEB4-6C6319ECDDD5}"/>
                </a:ext>
              </a:extLst>
            </p:cNvPr>
            <p:cNvSpPr/>
            <p:nvPr userDrawn="1"/>
          </p:nvSpPr>
          <p:spPr>
            <a:xfrm>
              <a:off x="920674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9" name="Ellipse 158">
              <a:extLst>
                <a:ext uri="{FF2B5EF4-FFF2-40B4-BE49-F238E27FC236}">
                  <a16:creationId xmlns:a16="http://schemas.microsoft.com/office/drawing/2014/main" id="{DE3319B1-695C-5C9F-378F-954A9C2B61DA}"/>
                </a:ext>
              </a:extLst>
            </p:cNvPr>
            <p:cNvSpPr/>
            <p:nvPr userDrawn="1"/>
          </p:nvSpPr>
          <p:spPr>
            <a:xfrm>
              <a:off x="938136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0" name="Ellipse 159">
              <a:extLst>
                <a:ext uri="{FF2B5EF4-FFF2-40B4-BE49-F238E27FC236}">
                  <a16:creationId xmlns:a16="http://schemas.microsoft.com/office/drawing/2014/main" id="{0427B5EE-4204-2592-F042-88A87D0A95B6}"/>
                </a:ext>
              </a:extLst>
            </p:cNvPr>
            <p:cNvSpPr/>
            <p:nvPr userDrawn="1"/>
          </p:nvSpPr>
          <p:spPr>
            <a:xfrm>
              <a:off x="955597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1" name="Ellipse 160">
              <a:extLst>
                <a:ext uri="{FF2B5EF4-FFF2-40B4-BE49-F238E27FC236}">
                  <a16:creationId xmlns:a16="http://schemas.microsoft.com/office/drawing/2014/main" id="{F3DE98E9-5358-3D55-C2EC-A0854CC2F6B5}"/>
                </a:ext>
              </a:extLst>
            </p:cNvPr>
            <p:cNvSpPr/>
            <p:nvPr userDrawn="1"/>
          </p:nvSpPr>
          <p:spPr>
            <a:xfrm>
              <a:off x="973059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2" name="Ellipse 161">
              <a:extLst>
                <a:ext uri="{FF2B5EF4-FFF2-40B4-BE49-F238E27FC236}">
                  <a16:creationId xmlns:a16="http://schemas.microsoft.com/office/drawing/2014/main" id="{449E1606-6D78-250F-3B96-409EB56A3698}"/>
                </a:ext>
              </a:extLst>
            </p:cNvPr>
            <p:cNvSpPr/>
            <p:nvPr userDrawn="1"/>
          </p:nvSpPr>
          <p:spPr>
            <a:xfrm>
              <a:off x="990520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3" name="Ellipse 162">
              <a:extLst>
                <a:ext uri="{FF2B5EF4-FFF2-40B4-BE49-F238E27FC236}">
                  <a16:creationId xmlns:a16="http://schemas.microsoft.com/office/drawing/2014/main" id="{D3588310-1C32-B93C-363E-88D9D9579CD4}"/>
                </a:ext>
              </a:extLst>
            </p:cNvPr>
            <p:cNvSpPr/>
            <p:nvPr userDrawn="1"/>
          </p:nvSpPr>
          <p:spPr>
            <a:xfrm>
              <a:off x="1007982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4" name="Ellipse 163">
              <a:extLst>
                <a:ext uri="{FF2B5EF4-FFF2-40B4-BE49-F238E27FC236}">
                  <a16:creationId xmlns:a16="http://schemas.microsoft.com/office/drawing/2014/main" id="{A6475D38-9DB0-DF1A-4EBD-C1AA203737F2}"/>
                </a:ext>
              </a:extLst>
            </p:cNvPr>
            <p:cNvSpPr/>
            <p:nvPr userDrawn="1"/>
          </p:nvSpPr>
          <p:spPr>
            <a:xfrm>
              <a:off x="1025443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5" name="Ellipse 164">
              <a:extLst>
                <a:ext uri="{FF2B5EF4-FFF2-40B4-BE49-F238E27FC236}">
                  <a16:creationId xmlns:a16="http://schemas.microsoft.com/office/drawing/2014/main" id="{A6EA5208-7030-32D5-53A8-FE0E3D5403DF}"/>
                </a:ext>
              </a:extLst>
            </p:cNvPr>
            <p:cNvSpPr/>
            <p:nvPr userDrawn="1"/>
          </p:nvSpPr>
          <p:spPr>
            <a:xfrm>
              <a:off x="1042905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6" name="Ellipse 165">
              <a:extLst>
                <a:ext uri="{FF2B5EF4-FFF2-40B4-BE49-F238E27FC236}">
                  <a16:creationId xmlns:a16="http://schemas.microsoft.com/office/drawing/2014/main" id="{E54F7E07-0AAA-DD3C-A67B-577093AB6DA1}"/>
                </a:ext>
              </a:extLst>
            </p:cNvPr>
            <p:cNvSpPr/>
            <p:nvPr userDrawn="1"/>
          </p:nvSpPr>
          <p:spPr>
            <a:xfrm>
              <a:off x="10603669" y="2545834"/>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7" name="Ellipse 166">
              <a:extLst>
                <a:ext uri="{FF2B5EF4-FFF2-40B4-BE49-F238E27FC236}">
                  <a16:creationId xmlns:a16="http://schemas.microsoft.com/office/drawing/2014/main" id="{8084E5AE-669D-D56B-B516-B3B1D87C14F9}"/>
                </a:ext>
              </a:extLst>
            </p:cNvPr>
            <p:cNvSpPr/>
            <p:nvPr userDrawn="1"/>
          </p:nvSpPr>
          <p:spPr>
            <a:xfrm>
              <a:off x="1077828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8" name="Ellipse 167">
              <a:extLst>
                <a:ext uri="{FF2B5EF4-FFF2-40B4-BE49-F238E27FC236}">
                  <a16:creationId xmlns:a16="http://schemas.microsoft.com/office/drawing/2014/main" id="{F96F5D9F-F2EA-900D-8893-C5038CFFC0E2}"/>
                </a:ext>
              </a:extLst>
            </p:cNvPr>
            <p:cNvSpPr/>
            <p:nvPr userDrawn="1"/>
          </p:nvSpPr>
          <p:spPr>
            <a:xfrm>
              <a:off x="1095289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9" name="Ellipse 168">
              <a:extLst>
                <a:ext uri="{FF2B5EF4-FFF2-40B4-BE49-F238E27FC236}">
                  <a16:creationId xmlns:a16="http://schemas.microsoft.com/office/drawing/2014/main" id="{901923B0-7680-44E8-1571-F63DE9C5E137}"/>
                </a:ext>
              </a:extLst>
            </p:cNvPr>
            <p:cNvSpPr/>
            <p:nvPr userDrawn="1"/>
          </p:nvSpPr>
          <p:spPr>
            <a:xfrm>
              <a:off x="1112751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0" name="Ellipse 169">
              <a:extLst>
                <a:ext uri="{FF2B5EF4-FFF2-40B4-BE49-F238E27FC236}">
                  <a16:creationId xmlns:a16="http://schemas.microsoft.com/office/drawing/2014/main" id="{37025B82-F055-1E10-B6F0-CC41761A8DD8}"/>
                </a:ext>
              </a:extLst>
            </p:cNvPr>
            <p:cNvSpPr/>
            <p:nvPr userDrawn="1"/>
          </p:nvSpPr>
          <p:spPr>
            <a:xfrm>
              <a:off x="1130212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1" name="Ellipse 170">
              <a:extLst>
                <a:ext uri="{FF2B5EF4-FFF2-40B4-BE49-F238E27FC236}">
                  <a16:creationId xmlns:a16="http://schemas.microsoft.com/office/drawing/2014/main" id="{7E393531-4D92-FE62-F9B6-EC781F084476}"/>
                </a:ext>
              </a:extLst>
            </p:cNvPr>
            <p:cNvSpPr/>
            <p:nvPr userDrawn="1"/>
          </p:nvSpPr>
          <p:spPr>
            <a:xfrm>
              <a:off x="1147674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2" name="Ellipse 171">
              <a:extLst>
                <a:ext uri="{FF2B5EF4-FFF2-40B4-BE49-F238E27FC236}">
                  <a16:creationId xmlns:a16="http://schemas.microsoft.com/office/drawing/2014/main" id="{36D1F2F9-851E-C045-9437-C15771249AAC}"/>
                </a:ext>
              </a:extLst>
            </p:cNvPr>
            <p:cNvSpPr/>
            <p:nvPr userDrawn="1"/>
          </p:nvSpPr>
          <p:spPr>
            <a:xfrm>
              <a:off x="11651359"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3" name="Ellipse 172">
              <a:extLst>
                <a:ext uri="{FF2B5EF4-FFF2-40B4-BE49-F238E27FC236}">
                  <a16:creationId xmlns:a16="http://schemas.microsoft.com/office/drawing/2014/main" id="{B5FE005A-596B-365F-15DA-076AC0985D83}"/>
                </a:ext>
              </a:extLst>
            </p:cNvPr>
            <p:cNvSpPr/>
            <p:nvPr userDrawn="1"/>
          </p:nvSpPr>
          <p:spPr>
            <a:xfrm>
              <a:off x="11825974" y="254583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4" name="Ellipse 173">
              <a:extLst>
                <a:ext uri="{FF2B5EF4-FFF2-40B4-BE49-F238E27FC236}">
                  <a16:creationId xmlns:a16="http://schemas.microsoft.com/office/drawing/2014/main" id="{31F31982-E548-CE81-3211-EE707BD4D940}"/>
                </a:ext>
              </a:extLst>
            </p:cNvPr>
            <p:cNvSpPr/>
            <p:nvPr userDrawn="1"/>
          </p:nvSpPr>
          <p:spPr>
            <a:xfrm>
              <a:off x="12000589" y="2545834"/>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5" name="Ellipse 174">
              <a:extLst>
                <a:ext uri="{FF2B5EF4-FFF2-40B4-BE49-F238E27FC236}">
                  <a16:creationId xmlns:a16="http://schemas.microsoft.com/office/drawing/2014/main" id="{A36A8B9F-6241-24DF-704B-5B301D6DDB55}"/>
                </a:ext>
              </a:extLst>
            </p:cNvPr>
            <p:cNvSpPr/>
            <p:nvPr userDrawn="1"/>
          </p:nvSpPr>
          <p:spPr>
            <a:xfrm>
              <a:off x="7984444"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6" name="Ellipse 175">
              <a:extLst>
                <a:ext uri="{FF2B5EF4-FFF2-40B4-BE49-F238E27FC236}">
                  <a16:creationId xmlns:a16="http://schemas.microsoft.com/office/drawing/2014/main" id="{A294461A-1D2D-4178-E804-37D1EBC4EBBB}"/>
                </a:ext>
              </a:extLst>
            </p:cNvPr>
            <p:cNvSpPr/>
            <p:nvPr userDrawn="1"/>
          </p:nvSpPr>
          <p:spPr>
            <a:xfrm>
              <a:off x="8158888"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7" name="Ellipse 176">
              <a:extLst>
                <a:ext uri="{FF2B5EF4-FFF2-40B4-BE49-F238E27FC236}">
                  <a16:creationId xmlns:a16="http://schemas.microsoft.com/office/drawing/2014/main" id="{E3366C3B-B543-8A7E-3C97-CD921F3A822C}"/>
                </a:ext>
              </a:extLst>
            </p:cNvPr>
            <p:cNvSpPr/>
            <p:nvPr userDrawn="1"/>
          </p:nvSpPr>
          <p:spPr>
            <a:xfrm>
              <a:off x="8333332"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8" name="Ellipse 177">
              <a:extLst>
                <a:ext uri="{FF2B5EF4-FFF2-40B4-BE49-F238E27FC236}">
                  <a16:creationId xmlns:a16="http://schemas.microsoft.com/office/drawing/2014/main" id="{E1AEF56A-2CAE-0E4E-1419-FBDFFABC7FAF}"/>
                </a:ext>
              </a:extLst>
            </p:cNvPr>
            <p:cNvSpPr/>
            <p:nvPr userDrawn="1"/>
          </p:nvSpPr>
          <p:spPr>
            <a:xfrm>
              <a:off x="8507776"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9" name="Ellipse 178">
              <a:extLst>
                <a:ext uri="{FF2B5EF4-FFF2-40B4-BE49-F238E27FC236}">
                  <a16:creationId xmlns:a16="http://schemas.microsoft.com/office/drawing/2014/main" id="{061A7474-AA24-5059-DE1D-665162DFEDCE}"/>
                </a:ext>
              </a:extLst>
            </p:cNvPr>
            <p:cNvSpPr/>
            <p:nvPr userDrawn="1"/>
          </p:nvSpPr>
          <p:spPr>
            <a:xfrm>
              <a:off x="8682220" y="2717683"/>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0" name="Ellipse 179">
              <a:extLst>
                <a:ext uri="{FF2B5EF4-FFF2-40B4-BE49-F238E27FC236}">
                  <a16:creationId xmlns:a16="http://schemas.microsoft.com/office/drawing/2014/main" id="{92B0C9EB-0660-9F75-8637-1E3C792FBBD4}"/>
                </a:ext>
              </a:extLst>
            </p:cNvPr>
            <p:cNvSpPr/>
            <p:nvPr userDrawn="1"/>
          </p:nvSpPr>
          <p:spPr>
            <a:xfrm>
              <a:off x="8856664"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1" name="Ellipse 180">
              <a:extLst>
                <a:ext uri="{FF2B5EF4-FFF2-40B4-BE49-F238E27FC236}">
                  <a16:creationId xmlns:a16="http://schemas.microsoft.com/office/drawing/2014/main" id="{F42E817E-2745-09DB-B903-FD097AB7A674}"/>
                </a:ext>
              </a:extLst>
            </p:cNvPr>
            <p:cNvSpPr/>
            <p:nvPr userDrawn="1"/>
          </p:nvSpPr>
          <p:spPr>
            <a:xfrm>
              <a:off x="9031108"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2" name="Ellipse 181">
              <a:extLst>
                <a:ext uri="{FF2B5EF4-FFF2-40B4-BE49-F238E27FC236}">
                  <a16:creationId xmlns:a16="http://schemas.microsoft.com/office/drawing/2014/main" id="{6D8D87C3-C3A4-C0C0-13BD-E21905498BE8}"/>
                </a:ext>
              </a:extLst>
            </p:cNvPr>
            <p:cNvSpPr/>
            <p:nvPr userDrawn="1"/>
          </p:nvSpPr>
          <p:spPr>
            <a:xfrm>
              <a:off x="9205552"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3" name="Ellipse 182">
              <a:extLst>
                <a:ext uri="{FF2B5EF4-FFF2-40B4-BE49-F238E27FC236}">
                  <a16:creationId xmlns:a16="http://schemas.microsoft.com/office/drawing/2014/main" id="{2DAB2525-B724-9DFA-DFDA-3CE93F1D55C9}"/>
                </a:ext>
              </a:extLst>
            </p:cNvPr>
            <p:cNvSpPr/>
            <p:nvPr userDrawn="1"/>
          </p:nvSpPr>
          <p:spPr>
            <a:xfrm>
              <a:off x="9379996"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4" name="Ellipse 183">
              <a:extLst>
                <a:ext uri="{FF2B5EF4-FFF2-40B4-BE49-F238E27FC236}">
                  <a16:creationId xmlns:a16="http://schemas.microsoft.com/office/drawing/2014/main" id="{3273C69B-46DC-7D79-D177-BC92E8FA806E}"/>
                </a:ext>
              </a:extLst>
            </p:cNvPr>
            <p:cNvSpPr/>
            <p:nvPr userDrawn="1"/>
          </p:nvSpPr>
          <p:spPr>
            <a:xfrm>
              <a:off x="9554440"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5" name="Ellipse 184">
              <a:extLst>
                <a:ext uri="{FF2B5EF4-FFF2-40B4-BE49-F238E27FC236}">
                  <a16:creationId xmlns:a16="http://schemas.microsoft.com/office/drawing/2014/main" id="{DC2B72DB-641E-1F31-4440-14587AA27FC4}"/>
                </a:ext>
              </a:extLst>
            </p:cNvPr>
            <p:cNvSpPr/>
            <p:nvPr userDrawn="1"/>
          </p:nvSpPr>
          <p:spPr>
            <a:xfrm>
              <a:off x="9728884" y="2717683"/>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6" name="Ellipse 185">
              <a:extLst>
                <a:ext uri="{FF2B5EF4-FFF2-40B4-BE49-F238E27FC236}">
                  <a16:creationId xmlns:a16="http://schemas.microsoft.com/office/drawing/2014/main" id="{24707560-D960-727B-C54A-240AB40CDFEA}"/>
                </a:ext>
              </a:extLst>
            </p:cNvPr>
            <p:cNvSpPr/>
            <p:nvPr userDrawn="1"/>
          </p:nvSpPr>
          <p:spPr>
            <a:xfrm>
              <a:off x="9903328"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7" name="Ellipse 186">
              <a:extLst>
                <a:ext uri="{FF2B5EF4-FFF2-40B4-BE49-F238E27FC236}">
                  <a16:creationId xmlns:a16="http://schemas.microsoft.com/office/drawing/2014/main" id="{AE864C6E-D696-3514-DCA4-D83B49C4EA42}"/>
                </a:ext>
              </a:extLst>
            </p:cNvPr>
            <p:cNvSpPr/>
            <p:nvPr userDrawn="1"/>
          </p:nvSpPr>
          <p:spPr>
            <a:xfrm>
              <a:off x="10077772"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8" name="Ellipse 187">
              <a:extLst>
                <a:ext uri="{FF2B5EF4-FFF2-40B4-BE49-F238E27FC236}">
                  <a16:creationId xmlns:a16="http://schemas.microsoft.com/office/drawing/2014/main" id="{0716474D-FB73-FA37-E44F-E0C53111CD79}"/>
                </a:ext>
              </a:extLst>
            </p:cNvPr>
            <p:cNvSpPr/>
            <p:nvPr userDrawn="1"/>
          </p:nvSpPr>
          <p:spPr>
            <a:xfrm>
              <a:off x="10252216"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9" name="Ellipse 188">
              <a:extLst>
                <a:ext uri="{FF2B5EF4-FFF2-40B4-BE49-F238E27FC236}">
                  <a16:creationId xmlns:a16="http://schemas.microsoft.com/office/drawing/2014/main" id="{B970D9AE-C5F7-ACAC-0B6D-FD1313379A2F}"/>
                </a:ext>
              </a:extLst>
            </p:cNvPr>
            <p:cNvSpPr/>
            <p:nvPr userDrawn="1"/>
          </p:nvSpPr>
          <p:spPr>
            <a:xfrm>
              <a:off x="10426660"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0" name="Ellipse 189">
              <a:extLst>
                <a:ext uri="{FF2B5EF4-FFF2-40B4-BE49-F238E27FC236}">
                  <a16:creationId xmlns:a16="http://schemas.microsoft.com/office/drawing/2014/main" id="{B4BBE068-F5B1-89CF-E4F7-BD529A20590B}"/>
                </a:ext>
              </a:extLst>
            </p:cNvPr>
            <p:cNvSpPr/>
            <p:nvPr userDrawn="1"/>
          </p:nvSpPr>
          <p:spPr>
            <a:xfrm>
              <a:off x="10601104"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1" name="Ellipse 190">
              <a:extLst>
                <a:ext uri="{FF2B5EF4-FFF2-40B4-BE49-F238E27FC236}">
                  <a16:creationId xmlns:a16="http://schemas.microsoft.com/office/drawing/2014/main" id="{746CF570-555C-7E08-591D-F79FBEDD3D8F}"/>
                </a:ext>
              </a:extLst>
            </p:cNvPr>
            <p:cNvSpPr/>
            <p:nvPr userDrawn="1"/>
          </p:nvSpPr>
          <p:spPr>
            <a:xfrm>
              <a:off x="10775548"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2" name="Ellipse 191">
              <a:extLst>
                <a:ext uri="{FF2B5EF4-FFF2-40B4-BE49-F238E27FC236}">
                  <a16:creationId xmlns:a16="http://schemas.microsoft.com/office/drawing/2014/main" id="{20E07991-2AB2-58B1-0371-3098A144C339}"/>
                </a:ext>
              </a:extLst>
            </p:cNvPr>
            <p:cNvSpPr/>
            <p:nvPr userDrawn="1"/>
          </p:nvSpPr>
          <p:spPr>
            <a:xfrm>
              <a:off x="10949992"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3" name="Ellipse 192">
              <a:extLst>
                <a:ext uri="{FF2B5EF4-FFF2-40B4-BE49-F238E27FC236}">
                  <a16:creationId xmlns:a16="http://schemas.microsoft.com/office/drawing/2014/main" id="{733E1B0D-2FCC-9AB6-04BA-B2CE41B1ED87}"/>
                </a:ext>
              </a:extLst>
            </p:cNvPr>
            <p:cNvSpPr/>
            <p:nvPr userDrawn="1"/>
          </p:nvSpPr>
          <p:spPr>
            <a:xfrm>
              <a:off x="11124436"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4" name="Ellipse 193">
              <a:extLst>
                <a:ext uri="{FF2B5EF4-FFF2-40B4-BE49-F238E27FC236}">
                  <a16:creationId xmlns:a16="http://schemas.microsoft.com/office/drawing/2014/main" id="{54E47B36-08F2-1C4B-4408-0F10EAC4B8BC}"/>
                </a:ext>
              </a:extLst>
            </p:cNvPr>
            <p:cNvSpPr/>
            <p:nvPr userDrawn="1"/>
          </p:nvSpPr>
          <p:spPr>
            <a:xfrm>
              <a:off x="11298880"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5" name="Ellipse 194">
              <a:extLst>
                <a:ext uri="{FF2B5EF4-FFF2-40B4-BE49-F238E27FC236}">
                  <a16:creationId xmlns:a16="http://schemas.microsoft.com/office/drawing/2014/main" id="{022877AD-CA39-F366-F539-66AA221BD0C9}"/>
                </a:ext>
              </a:extLst>
            </p:cNvPr>
            <p:cNvSpPr/>
            <p:nvPr userDrawn="1"/>
          </p:nvSpPr>
          <p:spPr>
            <a:xfrm>
              <a:off x="11473324" y="2717683"/>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6" name="Ellipse 195">
              <a:extLst>
                <a:ext uri="{FF2B5EF4-FFF2-40B4-BE49-F238E27FC236}">
                  <a16:creationId xmlns:a16="http://schemas.microsoft.com/office/drawing/2014/main" id="{B2720D11-2FCA-28DE-7FB5-DC1B270D4672}"/>
                </a:ext>
              </a:extLst>
            </p:cNvPr>
            <p:cNvSpPr/>
            <p:nvPr userDrawn="1"/>
          </p:nvSpPr>
          <p:spPr>
            <a:xfrm>
              <a:off x="11647768"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7" name="Ellipse 196">
              <a:extLst>
                <a:ext uri="{FF2B5EF4-FFF2-40B4-BE49-F238E27FC236}">
                  <a16:creationId xmlns:a16="http://schemas.microsoft.com/office/drawing/2014/main" id="{BEDD288A-6C55-52DA-3A40-0C801AAA6041}"/>
                </a:ext>
              </a:extLst>
            </p:cNvPr>
            <p:cNvSpPr/>
            <p:nvPr userDrawn="1"/>
          </p:nvSpPr>
          <p:spPr>
            <a:xfrm>
              <a:off x="11822212"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8" name="Ellipse 197">
              <a:extLst>
                <a:ext uri="{FF2B5EF4-FFF2-40B4-BE49-F238E27FC236}">
                  <a16:creationId xmlns:a16="http://schemas.microsoft.com/office/drawing/2014/main" id="{2D1323CD-F511-732F-75AA-AA680DE0886A}"/>
                </a:ext>
              </a:extLst>
            </p:cNvPr>
            <p:cNvSpPr/>
            <p:nvPr userDrawn="1"/>
          </p:nvSpPr>
          <p:spPr>
            <a:xfrm>
              <a:off x="11996665" y="271768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9" name="Ellipse 198">
              <a:extLst>
                <a:ext uri="{FF2B5EF4-FFF2-40B4-BE49-F238E27FC236}">
                  <a16:creationId xmlns:a16="http://schemas.microsoft.com/office/drawing/2014/main" id="{F7E72AB7-D42A-7EA2-6B07-C470E11273EB}"/>
                </a:ext>
              </a:extLst>
            </p:cNvPr>
            <p:cNvSpPr/>
            <p:nvPr userDrawn="1"/>
          </p:nvSpPr>
          <p:spPr>
            <a:xfrm>
              <a:off x="7984444" y="2889532"/>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0" name="Ellipse 199">
              <a:extLst>
                <a:ext uri="{FF2B5EF4-FFF2-40B4-BE49-F238E27FC236}">
                  <a16:creationId xmlns:a16="http://schemas.microsoft.com/office/drawing/2014/main" id="{3A8FC087-C330-761C-96EA-568ECDF528FB}"/>
                </a:ext>
              </a:extLst>
            </p:cNvPr>
            <p:cNvSpPr/>
            <p:nvPr userDrawn="1"/>
          </p:nvSpPr>
          <p:spPr>
            <a:xfrm>
              <a:off x="815905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1" name="Ellipse 200">
              <a:extLst>
                <a:ext uri="{FF2B5EF4-FFF2-40B4-BE49-F238E27FC236}">
                  <a16:creationId xmlns:a16="http://schemas.microsoft.com/office/drawing/2014/main" id="{6251E67E-10BA-EBEC-772B-E8D8CE215048}"/>
                </a:ext>
              </a:extLst>
            </p:cNvPr>
            <p:cNvSpPr/>
            <p:nvPr userDrawn="1"/>
          </p:nvSpPr>
          <p:spPr>
            <a:xfrm>
              <a:off x="833367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2" name="Ellipse 201">
              <a:extLst>
                <a:ext uri="{FF2B5EF4-FFF2-40B4-BE49-F238E27FC236}">
                  <a16:creationId xmlns:a16="http://schemas.microsoft.com/office/drawing/2014/main" id="{DD2E5B8F-2CBC-3056-DB4E-AC11CDDFD358}"/>
                </a:ext>
              </a:extLst>
            </p:cNvPr>
            <p:cNvSpPr/>
            <p:nvPr userDrawn="1"/>
          </p:nvSpPr>
          <p:spPr>
            <a:xfrm>
              <a:off x="850828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3" name="Ellipse 202">
              <a:extLst>
                <a:ext uri="{FF2B5EF4-FFF2-40B4-BE49-F238E27FC236}">
                  <a16:creationId xmlns:a16="http://schemas.microsoft.com/office/drawing/2014/main" id="{9F9A076E-51A7-F059-5320-3B0103ED3A69}"/>
                </a:ext>
              </a:extLst>
            </p:cNvPr>
            <p:cNvSpPr/>
            <p:nvPr userDrawn="1"/>
          </p:nvSpPr>
          <p:spPr>
            <a:xfrm>
              <a:off x="868290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4" name="Ellipse 203">
              <a:extLst>
                <a:ext uri="{FF2B5EF4-FFF2-40B4-BE49-F238E27FC236}">
                  <a16:creationId xmlns:a16="http://schemas.microsoft.com/office/drawing/2014/main" id="{3924A024-5D6D-2B27-6575-B4DE6BB3DE79}"/>
                </a:ext>
              </a:extLst>
            </p:cNvPr>
            <p:cNvSpPr/>
            <p:nvPr userDrawn="1"/>
          </p:nvSpPr>
          <p:spPr>
            <a:xfrm>
              <a:off x="885751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5" name="Ellipse 204">
              <a:extLst>
                <a:ext uri="{FF2B5EF4-FFF2-40B4-BE49-F238E27FC236}">
                  <a16:creationId xmlns:a16="http://schemas.microsoft.com/office/drawing/2014/main" id="{A7F4D7A4-05EA-276B-0381-096DC3068859}"/>
                </a:ext>
              </a:extLst>
            </p:cNvPr>
            <p:cNvSpPr/>
            <p:nvPr userDrawn="1"/>
          </p:nvSpPr>
          <p:spPr>
            <a:xfrm>
              <a:off x="903213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6" name="Ellipse 205">
              <a:extLst>
                <a:ext uri="{FF2B5EF4-FFF2-40B4-BE49-F238E27FC236}">
                  <a16:creationId xmlns:a16="http://schemas.microsoft.com/office/drawing/2014/main" id="{93C430E4-9817-67B7-0F4C-3745D7E4FAE5}"/>
                </a:ext>
              </a:extLst>
            </p:cNvPr>
            <p:cNvSpPr/>
            <p:nvPr userDrawn="1"/>
          </p:nvSpPr>
          <p:spPr>
            <a:xfrm>
              <a:off x="9206749" y="2889532"/>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7" name="Ellipse 206">
              <a:extLst>
                <a:ext uri="{FF2B5EF4-FFF2-40B4-BE49-F238E27FC236}">
                  <a16:creationId xmlns:a16="http://schemas.microsoft.com/office/drawing/2014/main" id="{F9492FE1-FC6C-8E45-BFCA-5BDE4FFD8292}"/>
                </a:ext>
              </a:extLst>
            </p:cNvPr>
            <p:cNvSpPr/>
            <p:nvPr userDrawn="1"/>
          </p:nvSpPr>
          <p:spPr>
            <a:xfrm>
              <a:off x="938136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8" name="Ellipse 207">
              <a:extLst>
                <a:ext uri="{FF2B5EF4-FFF2-40B4-BE49-F238E27FC236}">
                  <a16:creationId xmlns:a16="http://schemas.microsoft.com/office/drawing/2014/main" id="{79160564-C5C9-850B-BFF0-59FB950A2D36}"/>
                </a:ext>
              </a:extLst>
            </p:cNvPr>
            <p:cNvSpPr/>
            <p:nvPr userDrawn="1"/>
          </p:nvSpPr>
          <p:spPr>
            <a:xfrm>
              <a:off x="955597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9" name="Ellipse 208">
              <a:extLst>
                <a:ext uri="{FF2B5EF4-FFF2-40B4-BE49-F238E27FC236}">
                  <a16:creationId xmlns:a16="http://schemas.microsoft.com/office/drawing/2014/main" id="{FCDFA398-0001-1D87-1250-C2891D7795A6}"/>
                </a:ext>
              </a:extLst>
            </p:cNvPr>
            <p:cNvSpPr/>
            <p:nvPr userDrawn="1"/>
          </p:nvSpPr>
          <p:spPr>
            <a:xfrm>
              <a:off x="973059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0" name="Ellipse 209">
              <a:extLst>
                <a:ext uri="{FF2B5EF4-FFF2-40B4-BE49-F238E27FC236}">
                  <a16:creationId xmlns:a16="http://schemas.microsoft.com/office/drawing/2014/main" id="{B1105BC8-D69B-CE0B-34FD-FB2E6C487A60}"/>
                </a:ext>
              </a:extLst>
            </p:cNvPr>
            <p:cNvSpPr/>
            <p:nvPr userDrawn="1"/>
          </p:nvSpPr>
          <p:spPr>
            <a:xfrm>
              <a:off x="990520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1" name="Ellipse 210">
              <a:extLst>
                <a:ext uri="{FF2B5EF4-FFF2-40B4-BE49-F238E27FC236}">
                  <a16:creationId xmlns:a16="http://schemas.microsoft.com/office/drawing/2014/main" id="{1C3A4F22-0B40-8997-9403-9824625F3B52}"/>
                </a:ext>
              </a:extLst>
            </p:cNvPr>
            <p:cNvSpPr/>
            <p:nvPr userDrawn="1"/>
          </p:nvSpPr>
          <p:spPr>
            <a:xfrm>
              <a:off x="1007982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2" name="Ellipse 211">
              <a:extLst>
                <a:ext uri="{FF2B5EF4-FFF2-40B4-BE49-F238E27FC236}">
                  <a16:creationId xmlns:a16="http://schemas.microsoft.com/office/drawing/2014/main" id="{5BE3764B-4484-826C-858F-D9C4B8F0FC54}"/>
                </a:ext>
              </a:extLst>
            </p:cNvPr>
            <p:cNvSpPr/>
            <p:nvPr userDrawn="1"/>
          </p:nvSpPr>
          <p:spPr>
            <a:xfrm>
              <a:off x="1025443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3" name="Ellipse 212">
              <a:extLst>
                <a:ext uri="{FF2B5EF4-FFF2-40B4-BE49-F238E27FC236}">
                  <a16:creationId xmlns:a16="http://schemas.microsoft.com/office/drawing/2014/main" id="{67F44897-E84E-3649-8A49-1862FAA4DE65}"/>
                </a:ext>
              </a:extLst>
            </p:cNvPr>
            <p:cNvSpPr/>
            <p:nvPr userDrawn="1"/>
          </p:nvSpPr>
          <p:spPr>
            <a:xfrm>
              <a:off x="1042905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4" name="Ellipse 213">
              <a:extLst>
                <a:ext uri="{FF2B5EF4-FFF2-40B4-BE49-F238E27FC236}">
                  <a16:creationId xmlns:a16="http://schemas.microsoft.com/office/drawing/2014/main" id="{918EFF74-15A7-023F-258C-B6DDE363729B}"/>
                </a:ext>
              </a:extLst>
            </p:cNvPr>
            <p:cNvSpPr/>
            <p:nvPr userDrawn="1"/>
          </p:nvSpPr>
          <p:spPr>
            <a:xfrm>
              <a:off x="1060366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5" name="Ellipse 214">
              <a:extLst>
                <a:ext uri="{FF2B5EF4-FFF2-40B4-BE49-F238E27FC236}">
                  <a16:creationId xmlns:a16="http://schemas.microsoft.com/office/drawing/2014/main" id="{B08ECB89-2EB8-02AD-CEEF-00E19D80F28A}"/>
                </a:ext>
              </a:extLst>
            </p:cNvPr>
            <p:cNvSpPr/>
            <p:nvPr userDrawn="1"/>
          </p:nvSpPr>
          <p:spPr>
            <a:xfrm>
              <a:off x="1077828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6" name="Ellipse 215">
              <a:extLst>
                <a:ext uri="{FF2B5EF4-FFF2-40B4-BE49-F238E27FC236}">
                  <a16:creationId xmlns:a16="http://schemas.microsoft.com/office/drawing/2014/main" id="{838A4B41-D619-B6B1-EA9D-D9D09C084E7E}"/>
                </a:ext>
              </a:extLst>
            </p:cNvPr>
            <p:cNvSpPr/>
            <p:nvPr userDrawn="1"/>
          </p:nvSpPr>
          <p:spPr>
            <a:xfrm>
              <a:off x="1095289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7" name="Ellipse 216">
              <a:extLst>
                <a:ext uri="{FF2B5EF4-FFF2-40B4-BE49-F238E27FC236}">
                  <a16:creationId xmlns:a16="http://schemas.microsoft.com/office/drawing/2014/main" id="{78C65DCA-0F25-F8A1-15D0-82AC3E1E169D}"/>
                </a:ext>
              </a:extLst>
            </p:cNvPr>
            <p:cNvSpPr/>
            <p:nvPr userDrawn="1"/>
          </p:nvSpPr>
          <p:spPr>
            <a:xfrm>
              <a:off x="1112751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8" name="Ellipse 217">
              <a:extLst>
                <a:ext uri="{FF2B5EF4-FFF2-40B4-BE49-F238E27FC236}">
                  <a16:creationId xmlns:a16="http://schemas.microsoft.com/office/drawing/2014/main" id="{769F2F7D-46CC-FCF1-C98D-7EF5C4B76803}"/>
                </a:ext>
              </a:extLst>
            </p:cNvPr>
            <p:cNvSpPr/>
            <p:nvPr userDrawn="1"/>
          </p:nvSpPr>
          <p:spPr>
            <a:xfrm>
              <a:off x="11302129" y="2889532"/>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9" name="Ellipse 218">
              <a:extLst>
                <a:ext uri="{FF2B5EF4-FFF2-40B4-BE49-F238E27FC236}">
                  <a16:creationId xmlns:a16="http://schemas.microsoft.com/office/drawing/2014/main" id="{1EEE04C8-2950-3B19-8A85-F91823423A15}"/>
                </a:ext>
              </a:extLst>
            </p:cNvPr>
            <p:cNvSpPr/>
            <p:nvPr userDrawn="1"/>
          </p:nvSpPr>
          <p:spPr>
            <a:xfrm>
              <a:off x="1147674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0" name="Ellipse 219">
              <a:extLst>
                <a:ext uri="{FF2B5EF4-FFF2-40B4-BE49-F238E27FC236}">
                  <a16:creationId xmlns:a16="http://schemas.microsoft.com/office/drawing/2014/main" id="{1DF356EF-8C63-005E-E55B-179B613DAA56}"/>
                </a:ext>
              </a:extLst>
            </p:cNvPr>
            <p:cNvSpPr/>
            <p:nvPr userDrawn="1"/>
          </p:nvSpPr>
          <p:spPr>
            <a:xfrm>
              <a:off x="1165135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1" name="Ellipse 220">
              <a:extLst>
                <a:ext uri="{FF2B5EF4-FFF2-40B4-BE49-F238E27FC236}">
                  <a16:creationId xmlns:a16="http://schemas.microsoft.com/office/drawing/2014/main" id="{02CD659A-DA85-3458-7FD0-02510A40E276}"/>
                </a:ext>
              </a:extLst>
            </p:cNvPr>
            <p:cNvSpPr/>
            <p:nvPr userDrawn="1"/>
          </p:nvSpPr>
          <p:spPr>
            <a:xfrm>
              <a:off x="11825974"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2" name="Ellipse 221">
              <a:extLst>
                <a:ext uri="{FF2B5EF4-FFF2-40B4-BE49-F238E27FC236}">
                  <a16:creationId xmlns:a16="http://schemas.microsoft.com/office/drawing/2014/main" id="{20237B8F-ED34-8A56-B15C-333705F9CA04}"/>
                </a:ext>
              </a:extLst>
            </p:cNvPr>
            <p:cNvSpPr/>
            <p:nvPr userDrawn="1"/>
          </p:nvSpPr>
          <p:spPr>
            <a:xfrm>
              <a:off x="12000589" y="288953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3" name="Ellipse 222">
              <a:extLst>
                <a:ext uri="{FF2B5EF4-FFF2-40B4-BE49-F238E27FC236}">
                  <a16:creationId xmlns:a16="http://schemas.microsoft.com/office/drawing/2014/main" id="{DB0F1922-8C28-3D7E-5C33-367DE230544E}"/>
                </a:ext>
              </a:extLst>
            </p:cNvPr>
            <p:cNvSpPr/>
            <p:nvPr userDrawn="1"/>
          </p:nvSpPr>
          <p:spPr>
            <a:xfrm>
              <a:off x="7984444"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4" name="Ellipse 223">
              <a:extLst>
                <a:ext uri="{FF2B5EF4-FFF2-40B4-BE49-F238E27FC236}">
                  <a16:creationId xmlns:a16="http://schemas.microsoft.com/office/drawing/2014/main" id="{F17BE86D-997E-4886-3A51-DD20A0AAFB00}"/>
                </a:ext>
              </a:extLst>
            </p:cNvPr>
            <p:cNvSpPr/>
            <p:nvPr userDrawn="1"/>
          </p:nvSpPr>
          <p:spPr>
            <a:xfrm>
              <a:off x="8158888"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5" name="Ellipse 224">
              <a:extLst>
                <a:ext uri="{FF2B5EF4-FFF2-40B4-BE49-F238E27FC236}">
                  <a16:creationId xmlns:a16="http://schemas.microsoft.com/office/drawing/2014/main" id="{EFDB65A8-FBC0-AA2B-25F8-7F3A04671695}"/>
                </a:ext>
              </a:extLst>
            </p:cNvPr>
            <p:cNvSpPr/>
            <p:nvPr userDrawn="1"/>
          </p:nvSpPr>
          <p:spPr>
            <a:xfrm>
              <a:off x="8333332" y="3061381"/>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6" name="Ellipse 225">
              <a:extLst>
                <a:ext uri="{FF2B5EF4-FFF2-40B4-BE49-F238E27FC236}">
                  <a16:creationId xmlns:a16="http://schemas.microsoft.com/office/drawing/2014/main" id="{3649CF39-0BF8-F36C-2F4C-FC8D5F421517}"/>
                </a:ext>
              </a:extLst>
            </p:cNvPr>
            <p:cNvSpPr/>
            <p:nvPr userDrawn="1"/>
          </p:nvSpPr>
          <p:spPr>
            <a:xfrm>
              <a:off x="8507776"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7" name="Ellipse 226">
              <a:extLst>
                <a:ext uri="{FF2B5EF4-FFF2-40B4-BE49-F238E27FC236}">
                  <a16:creationId xmlns:a16="http://schemas.microsoft.com/office/drawing/2014/main" id="{136EC68F-57C9-E59A-20C0-3A6166DF0ABB}"/>
                </a:ext>
              </a:extLst>
            </p:cNvPr>
            <p:cNvSpPr/>
            <p:nvPr userDrawn="1"/>
          </p:nvSpPr>
          <p:spPr>
            <a:xfrm>
              <a:off x="8682220"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8" name="Ellipse 227">
              <a:extLst>
                <a:ext uri="{FF2B5EF4-FFF2-40B4-BE49-F238E27FC236}">
                  <a16:creationId xmlns:a16="http://schemas.microsoft.com/office/drawing/2014/main" id="{847017F5-1AA2-073A-7208-1BE63A2A95A2}"/>
                </a:ext>
              </a:extLst>
            </p:cNvPr>
            <p:cNvSpPr/>
            <p:nvPr userDrawn="1"/>
          </p:nvSpPr>
          <p:spPr>
            <a:xfrm>
              <a:off x="8856664" y="3061381"/>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9" name="Ellipse 228">
              <a:extLst>
                <a:ext uri="{FF2B5EF4-FFF2-40B4-BE49-F238E27FC236}">
                  <a16:creationId xmlns:a16="http://schemas.microsoft.com/office/drawing/2014/main" id="{7E162C7F-E20C-3101-69D8-882736F1A593}"/>
                </a:ext>
              </a:extLst>
            </p:cNvPr>
            <p:cNvSpPr/>
            <p:nvPr userDrawn="1"/>
          </p:nvSpPr>
          <p:spPr>
            <a:xfrm>
              <a:off x="9031108"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0" name="Ellipse 229">
              <a:extLst>
                <a:ext uri="{FF2B5EF4-FFF2-40B4-BE49-F238E27FC236}">
                  <a16:creationId xmlns:a16="http://schemas.microsoft.com/office/drawing/2014/main" id="{99709947-FD04-57F6-514B-3103C00A4E91}"/>
                </a:ext>
              </a:extLst>
            </p:cNvPr>
            <p:cNvSpPr/>
            <p:nvPr userDrawn="1"/>
          </p:nvSpPr>
          <p:spPr>
            <a:xfrm>
              <a:off x="9205552"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1" name="Ellipse 230">
              <a:extLst>
                <a:ext uri="{FF2B5EF4-FFF2-40B4-BE49-F238E27FC236}">
                  <a16:creationId xmlns:a16="http://schemas.microsoft.com/office/drawing/2014/main" id="{47D91E9A-0D04-FE0E-2DDD-DB11C9B14F9E}"/>
                </a:ext>
              </a:extLst>
            </p:cNvPr>
            <p:cNvSpPr/>
            <p:nvPr userDrawn="1"/>
          </p:nvSpPr>
          <p:spPr>
            <a:xfrm>
              <a:off x="9379996"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2" name="Ellipse 231">
              <a:extLst>
                <a:ext uri="{FF2B5EF4-FFF2-40B4-BE49-F238E27FC236}">
                  <a16:creationId xmlns:a16="http://schemas.microsoft.com/office/drawing/2014/main" id="{7D4F4AD9-2097-46D6-08AD-ED8B17D12B3B}"/>
                </a:ext>
              </a:extLst>
            </p:cNvPr>
            <p:cNvSpPr/>
            <p:nvPr userDrawn="1"/>
          </p:nvSpPr>
          <p:spPr>
            <a:xfrm>
              <a:off x="9554440"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3" name="Ellipse 232">
              <a:extLst>
                <a:ext uri="{FF2B5EF4-FFF2-40B4-BE49-F238E27FC236}">
                  <a16:creationId xmlns:a16="http://schemas.microsoft.com/office/drawing/2014/main" id="{C6A93213-56F3-57E1-45B7-0631AFCB5AEB}"/>
                </a:ext>
              </a:extLst>
            </p:cNvPr>
            <p:cNvSpPr/>
            <p:nvPr userDrawn="1"/>
          </p:nvSpPr>
          <p:spPr>
            <a:xfrm>
              <a:off x="9728884" y="3061381"/>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4" name="Ellipse 233">
              <a:extLst>
                <a:ext uri="{FF2B5EF4-FFF2-40B4-BE49-F238E27FC236}">
                  <a16:creationId xmlns:a16="http://schemas.microsoft.com/office/drawing/2014/main" id="{BD204998-A979-1719-7A1E-9C78465F3ABC}"/>
                </a:ext>
              </a:extLst>
            </p:cNvPr>
            <p:cNvSpPr/>
            <p:nvPr userDrawn="1"/>
          </p:nvSpPr>
          <p:spPr>
            <a:xfrm>
              <a:off x="9903328"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5" name="Ellipse 234">
              <a:extLst>
                <a:ext uri="{FF2B5EF4-FFF2-40B4-BE49-F238E27FC236}">
                  <a16:creationId xmlns:a16="http://schemas.microsoft.com/office/drawing/2014/main" id="{5FEB2EB0-0A7A-6E46-5FB0-32B28018CEC4}"/>
                </a:ext>
              </a:extLst>
            </p:cNvPr>
            <p:cNvSpPr/>
            <p:nvPr userDrawn="1"/>
          </p:nvSpPr>
          <p:spPr>
            <a:xfrm>
              <a:off x="10077772"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6" name="Ellipse 235">
              <a:extLst>
                <a:ext uri="{FF2B5EF4-FFF2-40B4-BE49-F238E27FC236}">
                  <a16:creationId xmlns:a16="http://schemas.microsoft.com/office/drawing/2014/main" id="{06D5B587-F6A4-EBE3-6BF7-23683D59CBA8}"/>
                </a:ext>
              </a:extLst>
            </p:cNvPr>
            <p:cNvSpPr/>
            <p:nvPr userDrawn="1"/>
          </p:nvSpPr>
          <p:spPr>
            <a:xfrm>
              <a:off x="10252216"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7" name="Ellipse 236">
              <a:extLst>
                <a:ext uri="{FF2B5EF4-FFF2-40B4-BE49-F238E27FC236}">
                  <a16:creationId xmlns:a16="http://schemas.microsoft.com/office/drawing/2014/main" id="{DB130271-7BD8-ABA9-C987-EBF243614966}"/>
                </a:ext>
              </a:extLst>
            </p:cNvPr>
            <p:cNvSpPr/>
            <p:nvPr userDrawn="1"/>
          </p:nvSpPr>
          <p:spPr>
            <a:xfrm>
              <a:off x="10426660" y="3061381"/>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8" name="Ellipse 237">
              <a:extLst>
                <a:ext uri="{FF2B5EF4-FFF2-40B4-BE49-F238E27FC236}">
                  <a16:creationId xmlns:a16="http://schemas.microsoft.com/office/drawing/2014/main" id="{6F3DC9EE-51FB-844F-5437-C3C33480E5DA}"/>
                </a:ext>
              </a:extLst>
            </p:cNvPr>
            <p:cNvSpPr/>
            <p:nvPr userDrawn="1"/>
          </p:nvSpPr>
          <p:spPr>
            <a:xfrm>
              <a:off x="10601104"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9" name="Ellipse 238">
              <a:extLst>
                <a:ext uri="{FF2B5EF4-FFF2-40B4-BE49-F238E27FC236}">
                  <a16:creationId xmlns:a16="http://schemas.microsoft.com/office/drawing/2014/main" id="{626B816F-BC2D-DF76-EB87-756EA3962FD6}"/>
                </a:ext>
              </a:extLst>
            </p:cNvPr>
            <p:cNvSpPr/>
            <p:nvPr userDrawn="1"/>
          </p:nvSpPr>
          <p:spPr>
            <a:xfrm>
              <a:off x="10775548"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0" name="Ellipse 239">
              <a:extLst>
                <a:ext uri="{FF2B5EF4-FFF2-40B4-BE49-F238E27FC236}">
                  <a16:creationId xmlns:a16="http://schemas.microsoft.com/office/drawing/2014/main" id="{9D9B5596-4C9D-0250-A792-5F4749B51530}"/>
                </a:ext>
              </a:extLst>
            </p:cNvPr>
            <p:cNvSpPr/>
            <p:nvPr userDrawn="1"/>
          </p:nvSpPr>
          <p:spPr>
            <a:xfrm>
              <a:off x="10949992"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1" name="Ellipse 240">
              <a:extLst>
                <a:ext uri="{FF2B5EF4-FFF2-40B4-BE49-F238E27FC236}">
                  <a16:creationId xmlns:a16="http://schemas.microsoft.com/office/drawing/2014/main" id="{FD233D22-A1A8-862E-DE2C-7497A328D6AD}"/>
                </a:ext>
              </a:extLst>
            </p:cNvPr>
            <p:cNvSpPr/>
            <p:nvPr userDrawn="1"/>
          </p:nvSpPr>
          <p:spPr>
            <a:xfrm>
              <a:off x="11124436"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2" name="Ellipse 241">
              <a:extLst>
                <a:ext uri="{FF2B5EF4-FFF2-40B4-BE49-F238E27FC236}">
                  <a16:creationId xmlns:a16="http://schemas.microsoft.com/office/drawing/2014/main" id="{9BA11C88-B13E-0BDE-EE88-35E2C52AD7E0}"/>
                </a:ext>
              </a:extLst>
            </p:cNvPr>
            <p:cNvSpPr/>
            <p:nvPr userDrawn="1"/>
          </p:nvSpPr>
          <p:spPr>
            <a:xfrm>
              <a:off x="11298880"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3" name="Ellipse 242">
              <a:extLst>
                <a:ext uri="{FF2B5EF4-FFF2-40B4-BE49-F238E27FC236}">
                  <a16:creationId xmlns:a16="http://schemas.microsoft.com/office/drawing/2014/main" id="{C31A6F19-B2A3-0CFF-A6AC-B738A31FB9D4}"/>
                </a:ext>
              </a:extLst>
            </p:cNvPr>
            <p:cNvSpPr/>
            <p:nvPr userDrawn="1"/>
          </p:nvSpPr>
          <p:spPr>
            <a:xfrm>
              <a:off x="11473324"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4" name="Ellipse 243">
              <a:extLst>
                <a:ext uri="{FF2B5EF4-FFF2-40B4-BE49-F238E27FC236}">
                  <a16:creationId xmlns:a16="http://schemas.microsoft.com/office/drawing/2014/main" id="{BB7CFC71-571C-4705-837B-4F77FA1F5688}"/>
                </a:ext>
              </a:extLst>
            </p:cNvPr>
            <p:cNvSpPr/>
            <p:nvPr userDrawn="1"/>
          </p:nvSpPr>
          <p:spPr>
            <a:xfrm>
              <a:off x="11647768"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5" name="Ellipse 244">
              <a:extLst>
                <a:ext uri="{FF2B5EF4-FFF2-40B4-BE49-F238E27FC236}">
                  <a16:creationId xmlns:a16="http://schemas.microsoft.com/office/drawing/2014/main" id="{75D46D3E-77D6-0F75-FF62-D88638324BB2}"/>
                </a:ext>
              </a:extLst>
            </p:cNvPr>
            <p:cNvSpPr/>
            <p:nvPr userDrawn="1"/>
          </p:nvSpPr>
          <p:spPr>
            <a:xfrm>
              <a:off x="11822212" y="3061381"/>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6" name="Ellipse 245">
              <a:extLst>
                <a:ext uri="{FF2B5EF4-FFF2-40B4-BE49-F238E27FC236}">
                  <a16:creationId xmlns:a16="http://schemas.microsoft.com/office/drawing/2014/main" id="{FADA7873-BFAD-BB99-34C5-ADA54B5C4673}"/>
                </a:ext>
              </a:extLst>
            </p:cNvPr>
            <p:cNvSpPr/>
            <p:nvPr userDrawn="1"/>
          </p:nvSpPr>
          <p:spPr>
            <a:xfrm>
              <a:off x="11996665" y="306138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7" name="Ellipse 246">
              <a:extLst>
                <a:ext uri="{FF2B5EF4-FFF2-40B4-BE49-F238E27FC236}">
                  <a16:creationId xmlns:a16="http://schemas.microsoft.com/office/drawing/2014/main" id="{284B790A-49B7-D9CE-9056-223F47806360}"/>
                </a:ext>
              </a:extLst>
            </p:cNvPr>
            <p:cNvSpPr/>
            <p:nvPr userDrawn="1"/>
          </p:nvSpPr>
          <p:spPr>
            <a:xfrm>
              <a:off x="798444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8" name="Ellipse 247">
              <a:extLst>
                <a:ext uri="{FF2B5EF4-FFF2-40B4-BE49-F238E27FC236}">
                  <a16:creationId xmlns:a16="http://schemas.microsoft.com/office/drawing/2014/main" id="{1497E767-C7EC-67BC-1A28-497CB34B1826}"/>
                </a:ext>
              </a:extLst>
            </p:cNvPr>
            <p:cNvSpPr/>
            <p:nvPr userDrawn="1"/>
          </p:nvSpPr>
          <p:spPr>
            <a:xfrm>
              <a:off x="815905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9" name="Ellipse 248">
              <a:extLst>
                <a:ext uri="{FF2B5EF4-FFF2-40B4-BE49-F238E27FC236}">
                  <a16:creationId xmlns:a16="http://schemas.microsoft.com/office/drawing/2014/main" id="{520D0D4D-E95A-1C03-3E0B-B58DF0A70563}"/>
                </a:ext>
              </a:extLst>
            </p:cNvPr>
            <p:cNvSpPr/>
            <p:nvPr userDrawn="1"/>
          </p:nvSpPr>
          <p:spPr>
            <a:xfrm>
              <a:off x="833367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0" name="Ellipse 249">
              <a:extLst>
                <a:ext uri="{FF2B5EF4-FFF2-40B4-BE49-F238E27FC236}">
                  <a16:creationId xmlns:a16="http://schemas.microsoft.com/office/drawing/2014/main" id="{1CADDB5D-46C2-D5BD-D246-ABDB66BDA133}"/>
                </a:ext>
              </a:extLst>
            </p:cNvPr>
            <p:cNvSpPr/>
            <p:nvPr userDrawn="1"/>
          </p:nvSpPr>
          <p:spPr>
            <a:xfrm>
              <a:off x="850828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1" name="Ellipse 250">
              <a:extLst>
                <a:ext uri="{FF2B5EF4-FFF2-40B4-BE49-F238E27FC236}">
                  <a16:creationId xmlns:a16="http://schemas.microsoft.com/office/drawing/2014/main" id="{08F11EC8-E866-0DC9-39F3-26D28EDFD55A}"/>
                </a:ext>
              </a:extLst>
            </p:cNvPr>
            <p:cNvSpPr/>
            <p:nvPr userDrawn="1"/>
          </p:nvSpPr>
          <p:spPr>
            <a:xfrm>
              <a:off x="868290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2" name="Ellipse 251">
              <a:extLst>
                <a:ext uri="{FF2B5EF4-FFF2-40B4-BE49-F238E27FC236}">
                  <a16:creationId xmlns:a16="http://schemas.microsoft.com/office/drawing/2014/main" id="{97A0AFBC-E398-EF22-E387-9044333A2A9B}"/>
                </a:ext>
              </a:extLst>
            </p:cNvPr>
            <p:cNvSpPr/>
            <p:nvPr userDrawn="1"/>
          </p:nvSpPr>
          <p:spPr>
            <a:xfrm>
              <a:off x="885751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3" name="Ellipse 252">
              <a:extLst>
                <a:ext uri="{FF2B5EF4-FFF2-40B4-BE49-F238E27FC236}">
                  <a16:creationId xmlns:a16="http://schemas.microsoft.com/office/drawing/2014/main" id="{AA1BAA81-DA3B-8028-711C-E6FA96C97891}"/>
                </a:ext>
              </a:extLst>
            </p:cNvPr>
            <p:cNvSpPr/>
            <p:nvPr userDrawn="1"/>
          </p:nvSpPr>
          <p:spPr>
            <a:xfrm>
              <a:off x="903213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4" name="Ellipse 253">
              <a:extLst>
                <a:ext uri="{FF2B5EF4-FFF2-40B4-BE49-F238E27FC236}">
                  <a16:creationId xmlns:a16="http://schemas.microsoft.com/office/drawing/2014/main" id="{DC27354F-F6DF-5536-D265-F218EC8DE272}"/>
                </a:ext>
              </a:extLst>
            </p:cNvPr>
            <p:cNvSpPr/>
            <p:nvPr userDrawn="1"/>
          </p:nvSpPr>
          <p:spPr>
            <a:xfrm>
              <a:off x="920674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5" name="Ellipse 254">
              <a:extLst>
                <a:ext uri="{FF2B5EF4-FFF2-40B4-BE49-F238E27FC236}">
                  <a16:creationId xmlns:a16="http://schemas.microsoft.com/office/drawing/2014/main" id="{771F1E5D-B135-98BB-DE5F-1990ED464A4D}"/>
                </a:ext>
              </a:extLst>
            </p:cNvPr>
            <p:cNvSpPr/>
            <p:nvPr userDrawn="1"/>
          </p:nvSpPr>
          <p:spPr>
            <a:xfrm>
              <a:off x="938136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6" name="Ellipse 255">
              <a:extLst>
                <a:ext uri="{FF2B5EF4-FFF2-40B4-BE49-F238E27FC236}">
                  <a16:creationId xmlns:a16="http://schemas.microsoft.com/office/drawing/2014/main" id="{D0F8F216-5465-8AC4-28A6-37A6126D073A}"/>
                </a:ext>
              </a:extLst>
            </p:cNvPr>
            <p:cNvSpPr/>
            <p:nvPr userDrawn="1"/>
          </p:nvSpPr>
          <p:spPr>
            <a:xfrm>
              <a:off x="955597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7" name="Ellipse 256">
              <a:extLst>
                <a:ext uri="{FF2B5EF4-FFF2-40B4-BE49-F238E27FC236}">
                  <a16:creationId xmlns:a16="http://schemas.microsoft.com/office/drawing/2014/main" id="{181ACCA7-CA2F-A68E-98D6-D626E7DAB79E}"/>
                </a:ext>
              </a:extLst>
            </p:cNvPr>
            <p:cNvSpPr/>
            <p:nvPr userDrawn="1"/>
          </p:nvSpPr>
          <p:spPr>
            <a:xfrm>
              <a:off x="973059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8" name="Ellipse 257">
              <a:extLst>
                <a:ext uri="{FF2B5EF4-FFF2-40B4-BE49-F238E27FC236}">
                  <a16:creationId xmlns:a16="http://schemas.microsoft.com/office/drawing/2014/main" id="{D5BB6DF6-FFBE-071B-F0D2-590DC6333EED}"/>
                </a:ext>
              </a:extLst>
            </p:cNvPr>
            <p:cNvSpPr/>
            <p:nvPr userDrawn="1"/>
          </p:nvSpPr>
          <p:spPr>
            <a:xfrm>
              <a:off x="990520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9" name="Ellipse 258">
              <a:extLst>
                <a:ext uri="{FF2B5EF4-FFF2-40B4-BE49-F238E27FC236}">
                  <a16:creationId xmlns:a16="http://schemas.microsoft.com/office/drawing/2014/main" id="{D58A3847-5D7A-6F26-010F-047FF2A2A5B6}"/>
                </a:ext>
              </a:extLst>
            </p:cNvPr>
            <p:cNvSpPr/>
            <p:nvPr userDrawn="1"/>
          </p:nvSpPr>
          <p:spPr>
            <a:xfrm>
              <a:off x="1007982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0" name="Ellipse 259">
              <a:extLst>
                <a:ext uri="{FF2B5EF4-FFF2-40B4-BE49-F238E27FC236}">
                  <a16:creationId xmlns:a16="http://schemas.microsoft.com/office/drawing/2014/main" id="{0FDFD7AB-1826-7079-44C0-B71547676346}"/>
                </a:ext>
              </a:extLst>
            </p:cNvPr>
            <p:cNvSpPr/>
            <p:nvPr userDrawn="1"/>
          </p:nvSpPr>
          <p:spPr>
            <a:xfrm>
              <a:off x="1025443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1" name="Ellipse 260">
              <a:extLst>
                <a:ext uri="{FF2B5EF4-FFF2-40B4-BE49-F238E27FC236}">
                  <a16:creationId xmlns:a16="http://schemas.microsoft.com/office/drawing/2014/main" id="{B402ED55-4F1D-CD9F-913E-667BB0768EC6}"/>
                </a:ext>
              </a:extLst>
            </p:cNvPr>
            <p:cNvSpPr/>
            <p:nvPr userDrawn="1"/>
          </p:nvSpPr>
          <p:spPr>
            <a:xfrm>
              <a:off x="1042905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2" name="Ellipse 261">
              <a:extLst>
                <a:ext uri="{FF2B5EF4-FFF2-40B4-BE49-F238E27FC236}">
                  <a16:creationId xmlns:a16="http://schemas.microsoft.com/office/drawing/2014/main" id="{801D3D27-5F20-C79F-214C-23FEFB3B036E}"/>
                </a:ext>
              </a:extLst>
            </p:cNvPr>
            <p:cNvSpPr/>
            <p:nvPr userDrawn="1"/>
          </p:nvSpPr>
          <p:spPr>
            <a:xfrm>
              <a:off x="1060366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3" name="Ellipse 262">
              <a:extLst>
                <a:ext uri="{FF2B5EF4-FFF2-40B4-BE49-F238E27FC236}">
                  <a16:creationId xmlns:a16="http://schemas.microsoft.com/office/drawing/2014/main" id="{FA566431-D2BC-464D-0668-E505C193FA41}"/>
                </a:ext>
              </a:extLst>
            </p:cNvPr>
            <p:cNvSpPr/>
            <p:nvPr userDrawn="1"/>
          </p:nvSpPr>
          <p:spPr>
            <a:xfrm>
              <a:off x="1077828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4" name="Ellipse 263">
              <a:extLst>
                <a:ext uri="{FF2B5EF4-FFF2-40B4-BE49-F238E27FC236}">
                  <a16:creationId xmlns:a16="http://schemas.microsoft.com/office/drawing/2014/main" id="{540256A3-440F-8D2B-AED5-A47A68D25FD6}"/>
                </a:ext>
              </a:extLst>
            </p:cNvPr>
            <p:cNvSpPr/>
            <p:nvPr userDrawn="1"/>
          </p:nvSpPr>
          <p:spPr>
            <a:xfrm>
              <a:off x="1095289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5" name="Ellipse 264">
              <a:extLst>
                <a:ext uri="{FF2B5EF4-FFF2-40B4-BE49-F238E27FC236}">
                  <a16:creationId xmlns:a16="http://schemas.microsoft.com/office/drawing/2014/main" id="{73A9807B-0FC7-99CC-F6A6-B269100CD3C4}"/>
                </a:ext>
              </a:extLst>
            </p:cNvPr>
            <p:cNvSpPr/>
            <p:nvPr userDrawn="1"/>
          </p:nvSpPr>
          <p:spPr>
            <a:xfrm>
              <a:off x="1112751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6" name="Ellipse 265">
              <a:extLst>
                <a:ext uri="{FF2B5EF4-FFF2-40B4-BE49-F238E27FC236}">
                  <a16:creationId xmlns:a16="http://schemas.microsoft.com/office/drawing/2014/main" id="{DE7C3860-502A-40C0-5928-1CFA5B5973CD}"/>
                </a:ext>
              </a:extLst>
            </p:cNvPr>
            <p:cNvSpPr/>
            <p:nvPr userDrawn="1"/>
          </p:nvSpPr>
          <p:spPr>
            <a:xfrm>
              <a:off x="11302129" y="3233230"/>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7" name="Ellipse 266">
              <a:extLst>
                <a:ext uri="{FF2B5EF4-FFF2-40B4-BE49-F238E27FC236}">
                  <a16:creationId xmlns:a16="http://schemas.microsoft.com/office/drawing/2014/main" id="{32706ED7-F1FF-E8F1-E117-99B3A423BF68}"/>
                </a:ext>
              </a:extLst>
            </p:cNvPr>
            <p:cNvSpPr/>
            <p:nvPr userDrawn="1"/>
          </p:nvSpPr>
          <p:spPr>
            <a:xfrm>
              <a:off x="1147674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8" name="Ellipse 267">
              <a:extLst>
                <a:ext uri="{FF2B5EF4-FFF2-40B4-BE49-F238E27FC236}">
                  <a16:creationId xmlns:a16="http://schemas.microsoft.com/office/drawing/2014/main" id="{F84CD064-A002-5C2D-CD2D-9D42B6CE0B82}"/>
                </a:ext>
              </a:extLst>
            </p:cNvPr>
            <p:cNvSpPr/>
            <p:nvPr userDrawn="1"/>
          </p:nvSpPr>
          <p:spPr>
            <a:xfrm>
              <a:off x="1165135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9" name="Ellipse 268">
              <a:extLst>
                <a:ext uri="{FF2B5EF4-FFF2-40B4-BE49-F238E27FC236}">
                  <a16:creationId xmlns:a16="http://schemas.microsoft.com/office/drawing/2014/main" id="{70B6141B-B57B-B58D-FE58-0AFDA68D1926}"/>
                </a:ext>
              </a:extLst>
            </p:cNvPr>
            <p:cNvSpPr/>
            <p:nvPr userDrawn="1"/>
          </p:nvSpPr>
          <p:spPr>
            <a:xfrm>
              <a:off x="11825974"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0" name="Ellipse 269">
              <a:extLst>
                <a:ext uri="{FF2B5EF4-FFF2-40B4-BE49-F238E27FC236}">
                  <a16:creationId xmlns:a16="http://schemas.microsoft.com/office/drawing/2014/main" id="{E008C26D-39D1-03AC-D625-BA8E9F347640}"/>
                </a:ext>
              </a:extLst>
            </p:cNvPr>
            <p:cNvSpPr/>
            <p:nvPr userDrawn="1"/>
          </p:nvSpPr>
          <p:spPr>
            <a:xfrm>
              <a:off x="12000589" y="323323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1" name="Ellipse 270">
              <a:extLst>
                <a:ext uri="{FF2B5EF4-FFF2-40B4-BE49-F238E27FC236}">
                  <a16:creationId xmlns:a16="http://schemas.microsoft.com/office/drawing/2014/main" id="{D3E81ACA-3B9E-545E-1FAC-C1BA7A0F0F8F}"/>
                </a:ext>
              </a:extLst>
            </p:cNvPr>
            <p:cNvSpPr/>
            <p:nvPr userDrawn="1"/>
          </p:nvSpPr>
          <p:spPr>
            <a:xfrm>
              <a:off x="7984444" y="3405079"/>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2" name="Ellipse 271">
              <a:extLst>
                <a:ext uri="{FF2B5EF4-FFF2-40B4-BE49-F238E27FC236}">
                  <a16:creationId xmlns:a16="http://schemas.microsoft.com/office/drawing/2014/main" id="{98AFB364-2E4C-9DCD-FF4E-B2BEB1150EA5}"/>
                </a:ext>
              </a:extLst>
            </p:cNvPr>
            <p:cNvSpPr/>
            <p:nvPr userDrawn="1"/>
          </p:nvSpPr>
          <p:spPr>
            <a:xfrm>
              <a:off x="8158888"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3" name="Ellipse 272">
              <a:extLst>
                <a:ext uri="{FF2B5EF4-FFF2-40B4-BE49-F238E27FC236}">
                  <a16:creationId xmlns:a16="http://schemas.microsoft.com/office/drawing/2014/main" id="{4D5DE718-9FC0-CCD7-FCF3-E6D4F55C3A1C}"/>
                </a:ext>
              </a:extLst>
            </p:cNvPr>
            <p:cNvSpPr/>
            <p:nvPr userDrawn="1"/>
          </p:nvSpPr>
          <p:spPr>
            <a:xfrm>
              <a:off x="8333332"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4" name="Ellipse 273">
              <a:extLst>
                <a:ext uri="{FF2B5EF4-FFF2-40B4-BE49-F238E27FC236}">
                  <a16:creationId xmlns:a16="http://schemas.microsoft.com/office/drawing/2014/main" id="{EAEE1D6E-629F-6743-370D-472C3FD8814E}"/>
                </a:ext>
              </a:extLst>
            </p:cNvPr>
            <p:cNvSpPr/>
            <p:nvPr userDrawn="1"/>
          </p:nvSpPr>
          <p:spPr>
            <a:xfrm>
              <a:off x="8507776"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5" name="Ellipse 274">
              <a:extLst>
                <a:ext uri="{FF2B5EF4-FFF2-40B4-BE49-F238E27FC236}">
                  <a16:creationId xmlns:a16="http://schemas.microsoft.com/office/drawing/2014/main" id="{DA873C1B-7880-6807-B909-08F833A9D11F}"/>
                </a:ext>
              </a:extLst>
            </p:cNvPr>
            <p:cNvSpPr/>
            <p:nvPr userDrawn="1"/>
          </p:nvSpPr>
          <p:spPr>
            <a:xfrm>
              <a:off x="8682220"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6" name="Ellipse 275">
              <a:extLst>
                <a:ext uri="{FF2B5EF4-FFF2-40B4-BE49-F238E27FC236}">
                  <a16:creationId xmlns:a16="http://schemas.microsoft.com/office/drawing/2014/main" id="{BCD37498-0500-4089-BAFA-3CDACA2CC386}"/>
                </a:ext>
              </a:extLst>
            </p:cNvPr>
            <p:cNvSpPr/>
            <p:nvPr userDrawn="1"/>
          </p:nvSpPr>
          <p:spPr>
            <a:xfrm>
              <a:off x="8856664"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7" name="Ellipse 276">
              <a:extLst>
                <a:ext uri="{FF2B5EF4-FFF2-40B4-BE49-F238E27FC236}">
                  <a16:creationId xmlns:a16="http://schemas.microsoft.com/office/drawing/2014/main" id="{915B02EF-0DFF-59F3-0190-B916E123DEC6}"/>
                </a:ext>
              </a:extLst>
            </p:cNvPr>
            <p:cNvSpPr/>
            <p:nvPr userDrawn="1"/>
          </p:nvSpPr>
          <p:spPr>
            <a:xfrm>
              <a:off x="9031108"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8" name="Ellipse 277">
              <a:extLst>
                <a:ext uri="{FF2B5EF4-FFF2-40B4-BE49-F238E27FC236}">
                  <a16:creationId xmlns:a16="http://schemas.microsoft.com/office/drawing/2014/main" id="{A2824C55-243E-8545-292C-986BACC2F128}"/>
                </a:ext>
              </a:extLst>
            </p:cNvPr>
            <p:cNvSpPr/>
            <p:nvPr userDrawn="1"/>
          </p:nvSpPr>
          <p:spPr>
            <a:xfrm>
              <a:off x="9205552"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79" name="Ellipse 278">
              <a:extLst>
                <a:ext uri="{FF2B5EF4-FFF2-40B4-BE49-F238E27FC236}">
                  <a16:creationId xmlns:a16="http://schemas.microsoft.com/office/drawing/2014/main" id="{0B738192-332C-FF24-6FE9-251F1E300214}"/>
                </a:ext>
              </a:extLst>
            </p:cNvPr>
            <p:cNvSpPr/>
            <p:nvPr userDrawn="1"/>
          </p:nvSpPr>
          <p:spPr>
            <a:xfrm>
              <a:off x="9379996"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0" name="Ellipse 279">
              <a:extLst>
                <a:ext uri="{FF2B5EF4-FFF2-40B4-BE49-F238E27FC236}">
                  <a16:creationId xmlns:a16="http://schemas.microsoft.com/office/drawing/2014/main" id="{5B7EE3A2-23C5-6E68-367C-4FC7E02B905F}"/>
                </a:ext>
              </a:extLst>
            </p:cNvPr>
            <p:cNvSpPr/>
            <p:nvPr userDrawn="1"/>
          </p:nvSpPr>
          <p:spPr>
            <a:xfrm>
              <a:off x="9554440"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1" name="Ellipse 280">
              <a:extLst>
                <a:ext uri="{FF2B5EF4-FFF2-40B4-BE49-F238E27FC236}">
                  <a16:creationId xmlns:a16="http://schemas.microsoft.com/office/drawing/2014/main" id="{0B685598-AB59-6223-C6F0-D599A8A3BE04}"/>
                </a:ext>
              </a:extLst>
            </p:cNvPr>
            <p:cNvSpPr/>
            <p:nvPr userDrawn="1"/>
          </p:nvSpPr>
          <p:spPr>
            <a:xfrm>
              <a:off x="9728884"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2" name="Ellipse 281">
              <a:extLst>
                <a:ext uri="{FF2B5EF4-FFF2-40B4-BE49-F238E27FC236}">
                  <a16:creationId xmlns:a16="http://schemas.microsoft.com/office/drawing/2014/main" id="{C7523323-CAD9-8564-B083-C30479E86793}"/>
                </a:ext>
              </a:extLst>
            </p:cNvPr>
            <p:cNvSpPr/>
            <p:nvPr userDrawn="1"/>
          </p:nvSpPr>
          <p:spPr>
            <a:xfrm>
              <a:off x="9903328"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3" name="Ellipse 282">
              <a:extLst>
                <a:ext uri="{FF2B5EF4-FFF2-40B4-BE49-F238E27FC236}">
                  <a16:creationId xmlns:a16="http://schemas.microsoft.com/office/drawing/2014/main" id="{1D59934C-C666-95E4-4090-6153E1E5235B}"/>
                </a:ext>
              </a:extLst>
            </p:cNvPr>
            <p:cNvSpPr/>
            <p:nvPr userDrawn="1"/>
          </p:nvSpPr>
          <p:spPr>
            <a:xfrm>
              <a:off x="10077772"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4" name="Ellipse 283">
              <a:extLst>
                <a:ext uri="{FF2B5EF4-FFF2-40B4-BE49-F238E27FC236}">
                  <a16:creationId xmlns:a16="http://schemas.microsoft.com/office/drawing/2014/main" id="{75E18DD1-E37C-8600-896B-EA04CABE6164}"/>
                </a:ext>
              </a:extLst>
            </p:cNvPr>
            <p:cNvSpPr/>
            <p:nvPr userDrawn="1"/>
          </p:nvSpPr>
          <p:spPr>
            <a:xfrm>
              <a:off x="10252216" y="3405079"/>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5" name="Ellipse 284">
              <a:extLst>
                <a:ext uri="{FF2B5EF4-FFF2-40B4-BE49-F238E27FC236}">
                  <a16:creationId xmlns:a16="http://schemas.microsoft.com/office/drawing/2014/main" id="{32E9FE0F-35DC-C53D-34ED-649226042269}"/>
                </a:ext>
              </a:extLst>
            </p:cNvPr>
            <p:cNvSpPr/>
            <p:nvPr userDrawn="1"/>
          </p:nvSpPr>
          <p:spPr>
            <a:xfrm>
              <a:off x="10426660"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6" name="Ellipse 285">
              <a:extLst>
                <a:ext uri="{FF2B5EF4-FFF2-40B4-BE49-F238E27FC236}">
                  <a16:creationId xmlns:a16="http://schemas.microsoft.com/office/drawing/2014/main" id="{73ABABE4-72F1-4667-9161-DB242F4AF8D6}"/>
                </a:ext>
              </a:extLst>
            </p:cNvPr>
            <p:cNvSpPr/>
            <p:nvPr userDrawn="1"/>
          </p:nvSpPr>
          <p:spPr>
            <a:xfrm>
              <a:off x="10601104"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7" name="Ellipse 286">
              <a:extLst>
                <a:ext uri="{FF2B5EF4-FFF2-40B4-BE49-F238E27FC236}">
                  <a16:creationId xmlns:a16="http://schemas.microsoft.com/office/drawing/2014/main" id="{70213818-3FF9-F917-BB74-3DB43D2E3D50}"/>
                </a:ext>
              </a:extLst>
            </p:cNvPr>
            <p:cNvSpPr/>
            <p:nvPr userDrawn="1"/>
          </p:nvSpPr>
          <p:spPr>
            <a:xfrm>
              <a:off x="10775548"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8" name="Ellipse 287">
              <a:extLst>
                <a:ext uri="{FF2B5EF4-FFF2-40B4-BE49-F238E27FC236}">
                  <a16:creationId xmlns:a16="http://schemas.microsoft.com/office/drawing/2014/main" id="{BE26673E-E102-E2E8-DA92-11A565386CE8}"/>
                </a:ext>
              </a:extLst>
            </p:cNvPr>
            <p:cNvSpPr/>
            <p:nvPr userDrawn="1"/>
          </p:nvSpPr>
          <p:spPr>
            <a:xfrm>
              <a:off x="10949992"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9" name="Ellipse 288">
              <a:extLst>
                <a:ext uri="{FF2B5EF4-FFF2-40B4-BE49-F238E27FC236}">
                  <a16:creationId xmlns:a16="http://schemas.microsoft.com/office/drawing/2014/main" id="{31648CCE-4D00-0FDB-901F-59BEF8FF6A8D}"/>
                </a:ext>
              </a:extLst>
            </p:cNvPr>
            <p:cNvSpPr/>
            <p:nvPr userDrawn="1"/>
          </p:nvSpPr>
          <p:spPr>
            <a:xfrm>
              <a:off x="11124436"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0" name="Ellipse 289">
              <a:extLst>
                <a:ext uri="{FF2B5EF4-FFF2-40B4-BE49-F238E27FC236}">
                  <a16:creationId xmlns:a16="http://schemas.microsoft.com/office/drawing/2014/main" id="{A31BB89B-EB3E-3967-50CE-43B9F9953DC7}"/>
                </a:ext>
              </a:extLst>
            </p:cNvPr>
            <p:cNvSpPr/>
            <p:nvPr userDrawn="1"/>
          </p:nvSpPr>
          <p:spPr>
            <a:xfrm>
              <a:off x="11298880"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1" name="Ellipse 290">
              <a:extLst>
                <a:ext uri="{FF2B5EF4-FFF2-40B4-BE49-F238E27FC236}">
                  <a16:creationId xmlns:a16="http://schemas.microsoft.com/office/drawing/2014/main" id="{D407091E-117C-D5F1-0791-28C46A436A3C}"/>
                </a:ext>
              </a:extLst>
            </p:cNvPr>
            <p:cNvSpPr/>
            <p:nvPr userDrawn="1"/>
          </p:nvSpPr>
          <p:spPr>
            <a:xfrm>
              <a:off x="11473324"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2" name="Ellipse 291">
              <a:extLst>
                <a:ext uri="{FF2B5EF4-FFF2-40B4-BE49-F238E27FC236}">
                  <a16:creationId xmlns:a16="http://schemas.microsoft.com/office/drawing/2014/main" id="{DD38423C-8895-2986-E44D-81B5BFF875DE}"/>
                </a:ext>
              </a:extLst>
            </p:cNvPr>
            <p:cNvSpPr/>
            <p:nvPr userDrawn="1"/>
          </p:nvSpPr>
          <p:spPr>
            <a:xfrm>
              <a:off x="11647768"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3" name="Ellipse 292">
              <a:extLst>
                <a:ext uri="{FF2B5EF4-FFF2-40B4-BE49-F238E27FC236}">
                  <a16:creationId xmlns:a16="http://schemas.microsoft.com/office/drawing/2014/main" id="{E2F102CB-8C01-3907-6A91-C3D6918F2492}"/>
                </a:ext>
              </a:extLst>
            </p:cNvPr>
            <p:cNvSpPr/>
            <p:nvPr userDrawn="1"/>
          </p:nvSpPr>
          <p:spPr>
            <a:xfrm>
              <a:off x="11822212"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4" name="Ellipse 293">
              <a:extLst>
                <a:ext uri="{FF2B5EF4-FFF2-40B4-BE49-F238E27FC236}">
                  <a16:creationId xmlns:a16="http://schemas.microsoft.com/office/drawing/2014/main" id="{A774349F-2E0B-B3BB-64DF-4C031C5AD703}"/>
                </a:ext>
              </a:extLst>
            </p:cNvPr>
            <p:cNvSpPr/>
            <p:nvPr userDrawn="1"/>
          </p:nvSpPr>
          <p:spPr>
            <a:xfrm>
              <a:off x="11996665" y="340507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5" name="Ellipse 294">
              <a:extLst>
                <a:ext uri="{FF2B5EF4-FFF2-40B4-BE49-F238E27FC236}">
                  <a16:creationId xmlns:a16="http://schemas.microsoft.com/office/drawing/2014/main" id="{B7FA89AE-DD19-3F04-8A25-D771788D8546}"/>
                </a:ext>
              </a:extLst>
            </p:cNvPr>
            <p:cNvSpPr/>
            <p:nvPr userDrawn="1"/>
          </p:nvSpPr>
          <p:spPr>
            <a:xfrm>
              <a:off x="7984444"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6" name="Ellipse 295">
              <a:extLst>
                <a:ext uri="{FF2B5EF4-FFF2-40B4-BE49-F238E27FC236}">
                  <a16:creationId xmlns:a16="http://schemas.microsoft.com/office/drawing/2014/main" id="{3FEC21CA-A4C7-FD51-84C8-079A8470532D}"/>
                </a:ext>
              </a:extLst>
            </p:cNvPr>
            <p:cNvSpPr/>
            <p:nvPr userDrawn="1"/>
          </p:nvSpPr>
          <p:spPr>
            <a:xfrm>
              <a:off x="815905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7" name="Ellipse 296">
              <a:extLst>
                <a:ext uri="{FF2B5EF4-FFF2-40B4-BE49-F238E27FC236}">
                  <a16:creationId xmlns:a16="http://schemas.microsoft.com/office/drawing/2014/main" id="{3E09F96E-78DB-C893-E10C-3DE61DC66F8C}"/>
                </a:ext>
              </a:extLst>
            </p:cNvPr>
            <p:cNvSpPr/>
            <p:nvPr userDrawn="1"/>
          </p:nvSpPr>
          <p:spPr>
            <a:xfrm>
              <a:off x="8333674"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8" name="Ellipse 297">
              <a:extLst>
                <a:ext uri="{FF2B5EF4-FFF2-40B4-BE49-F238E27FC236}">
                  <a16:creationId xmlns:a16="http://schemas.microsoft.com/office/drawing/2014/main" id="{4711E95B-17EB-DD52-2024-2A25DF30FB0B}"/>
                </a:ext>
              </a:extLst>
            </p:cNvPr>
            <p:cNvSpPr/>
            <p:nvPr userDrawn="1"/>
          </p:nvSpPr>
          <p:spPr>
            <a:xfrm>
              <a:off x="850828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9" name="Ellipse 298">
              <a:extLst>
                <a:ext uri="{FF2B5EF4-FFF2-40B4-BE49-F238E27FC236}">
                  <a16:creationId xmlns:a16="http://schemas.microsoft.com/office/drawing/2014/main" id="{78196E59-8DE6-1AF6-E315-56BB053831A2}"/>
                </a:ext>
              </a:extLst>
            </p:cNvPr>
            <p:cNvSpPr/>
            <p:nvPr userDrawn="1"/>
          </p:nvSpPr>
          <p:spPr>
            <a:xfrm>
              <a:off x="8682904" y="3576928"/>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0" name="Ellipse 299">
              <a:extLst>
                <a:ext uri="{FF2B5EF4-FFF2-40B4-BE49-F238E27FC236}">
                  <a16:creationId xmlns:a16="http://schemas.microsoft.com/office/drawing/2014/main" id="{2BB62877-6588-058F-192E-F78D4E686B9D}"/>
                </a:ext>
              </a:extLst>
            </p:cNvPr>
            <p:cNvSpPr/>
            <p:nvPr userDrawn="1"/>
          </p:nvSpPr>
          <p:spPr>
            <a:xfrm>
              <a:off x="885751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1" name="Ellipse 300">
              <a:extLst>
                <a:ext uri="{FF2B5EF4-FFF2-40B4-BE49-F238E27FC236}">
                  <a16:creationId xmlns:a16="http://schemas.microsoft.com/office/drawing/2014/main" id="{2E6ED148-5E08-7758-04A7-BA9E7751EF30}"/>
                </a:ext>
              </a:extLst>
            </p:cNvPr>
            <p:cNvSpPr/>
            <p:nvPr userDrawn="1"/>
          </p:nvSpPr>
          <p:spPr>
            <a:xfrm>
              <a:off x="9032134"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2" name="Ellipse 301">
              <a:extLst>
                <a:ext uri="{FF2B5EF4-FFF2-40B4-BE49-F238E27FC236}">
                  <a16:creationId xmlns:a16="http://schemas.microsoft.com/office/drawing/2014/main" id="{085D9D94-745D-7463-4A02-AC947CD50F43}"/>
                </a:ext>
              </a:extLst>
            </p:cNvPr>
            <p:cNvSpPr/>
            <p:nvPr userDrawn="1"/>
          </p:nvSpPr>
          <p:spPr>
            <a:xfrm>
              <a:off x="920674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3" name="Ellipse 302">
              <a:extLst>
                <a:ext uri="{FF2B5EF4-FFF2-40B4-BE49-F238E27FC236}">
                  <a16:creationId xmlns:a16="http://schemas.microsoft.com/office/drawing/2014/main" id="{BB189293-4E36-DCCE-8B10-6F8228D40887}"/>
                </a:ext>
              </a:extLst>
            </p:cNvPr>
            <p:cNvSpPr/>
            <p:nvPr userDrawn="1"/>
          </p:nvSpPr>
          <p:spPr>
            <a:xfrm>
              <a:off x="9381364"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4" name="Ellipse 303">
              <a:extLst>
                <a:ext uri="{FF2B5EF4-FFF2-40B4-BE49-F238E27FC236}">
                  <a16:creationId xmlns:a16="http://schemas.microsoft.com/office/drawing/2014/main" id="{124A7D2A-20FF-B819-7E85-892B46AB963E}"/>
                </a:ext>
              </a:extLst>
            </p:cNvPr>
            <p:cNvSpPr/>
            <p:nvPr userDrawn="1"/>
          </p:nvSpPr>
          <p:spPr>
            <a:xfrm>
              <a:off x="955597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5" name="Ellipse 304">
              <a:extLst>
                <a:ext uri="{FF2B5EF4-FFF2-40B4-BE49-F238E27FC236}">
                  <a16:creationId xmlns:a16="http://schemas.microsoft.com/office/drawing/2014/main" id="{E25D3D7B-438C-CD3A-D238-E8C7DC95EE44}"/>
                </a:ext>
              </a:extLst>
            </p:cNvPr>
            <p:cNvSpPr/>
            <p:nvPr userDrawn="1"/>
          </p:nvSpPr>
          <p:spPr>
            <a:xfrm>
              <a:off x="9730594"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6" name="Ellipse 305">
              <a:extLst>
                <a:ext uri="{FF2B5EF4-FFF2-40B4-BE49-F238E27FC236}">
                  <a16:creationId xmlns:a16="http://schemas.microsoft.com/office/drawing/2014/main" id="{AB0CBC48-CB70-9A08-5110-079C7CC8992E}"/>
                </a:ext>
              </a:extLst>
            </p:cNvPr>
            <p:cNvSpPr/>
            <p:nvPr userDrawn="1"/>
          </p:nvSpPr>
          <p:spPr>
            <a:xfrm>
              <a:off x="990520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7" name="Ellipse 306">
              <a:extLst>
                <a:ext uri="{FF2B5EF4-FFF2-40B4-BE49-F238E27FC236}">
                  <a16:creationId xmlns:a16="http://schemas.microsoft.com/office/drawing/2014/main" id="{CB0F5AE3-2E60-708D-CD89-AE2069069B81}"/>
                </a:ext>
              </a:extLst>
            </p:cNvPr>
            <p:cNvSpPr/>
            <p:nvPr userDrawn="1"/>
          </p:nvSpPr>
          <p:spPr>
            <a:xfrm>
              <a:off x="10079824"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8" name="Ellipse 307">
              <a:extLst>
                <a:ext uri="{FF2B5EF4-FFF2-40B4-BE49-F238E27FC236}">
                  <a16:creationId xmlns:a16="http://schemas.microsoft.com/office/drawing/2014/main" id="{BC79AFBD-BC58-5E3D-5F18-1B914931BC74}"/>
                </a:ext>
              </a:extLst>
            </p:cNvPr>
            <p:cNvSpPr/>
            <p:nvPr userDrawn="1"/>
          </p:nvSpPr>
          <p:spPr>
            <a:xfrm>
              <a:off x="1025443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9" name="Ellipse 308">
              <a:extLst>
                <a:ext uri="{FF2B5EF4-FFF2-40B4-BE49-F238E27FC236}">
                  <a16:creationId xmlns:a16="http://schemas.microsoft.com/office/drawing/2014/main" id="{9FCF2060-10DA-181B-F712-98E42615D59C}"/>
                </a:ext>
              </a:extLst>
            </p:cNvPr>
            <p:cNvSpPr/>
            <p:nvPr userDrawn="1"/>
          </p:nvSpPr>
          <p:spPr>
            <a:xfrm>
              <a:off x="10429054"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0" name="Ellipse 309">
              <a:extLst>
                <a:ext uri="{FF2B5EF4-FFF2-40B4-BE49-F238E27FC236}">
                  <a16:creationId xmlns:a16="http://schemas.microsoft.com/office/drawing/2014/main" id="{65F90328-2380-366D-D48E-6BCE888830FF}"/>
                </a:ext>
              </a:extLst>
            </p:cNvPr>
            <p:cNvSpPr/>
            <p:nvPr userDrawn="1"/>
          </p:nvSpPr>
          <p:spPr>
            <a:xfrm>
              <a:off x="1060366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1" name="Ellipse 310">
              <a:extLst>
                <a:ext uri="{FF2B5EF4-FFF2-40B4-BE49-F238E27FC236}">
                  <a16:creationId xmlns:a16="http://schemas.microsoft.com/office/drawing/2014/main" id="{B426D9E9-1330-9E49-629C-211F189735B4}"/>
                </a:ext>
              </a:extLst>
            </p:cNvPr>
            <p:cNvSpPr/>
            <p:nvPr userDrawn="1"/>
          </p:nvSpPr>
          <p:spPr>
            <a:xfrm>
              <a:off x="10778284" y="3576928"/>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2" name="Ellipse 311">
              <a:extLst>
                <a:ext uri="{FF2B5EF4-FFF2-40B4-BE49-F238E27FC236}">
                  <a16:creationId xmlns:a16="http://schemas.microsoft.com/office/drawing/2014/main" id="{5AE270DC-91D9-D1C3-F7A2-5F51B36EB741}"/>
                </a:ext>
              </a:extLst>
            </p:cNvPr>
            <p:cNvSpPr/>
            <p:nvPr userDrawn="1"/>
          </p:nvSpPr>
          <p:spPr>
            <a:xfrm>
              <a:off x="1095289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3" name="Ellipse 312">
              <a:extLst>
                <a:ext uri="{FF2B5EF4-FFF2-40B4-BE49-F238E27FC236}">
                  <a16:creationId xmlns:a16="http://schemas.microsoft.com/office/drawing/2014/main" id="{29F2AF02-B295-557E-8B03-7295738FC704}"/>
                </a:ext>
              </a:extLst>
            </p:cNvPr>
            <p:cNvSpPr/>
            <p:nvPr userDrawn="1"/>
          </p:nvSpPr>
          <p:spPr>
            <a:xfrm>
              <a:off x="11127514"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4" name="Ellipse 313">
              <a:extLst>
                <a:ext uri="{FF2B5EF4-FFF2-40B4-BE49-F238E27FC236}">
                  <a16:creationId xmlns:a16="http://schemas.microsoft.com/office/drawing/2014/main" id="{45D1C046-82A6-8D68-7720-3C64A6986198}"/>
                </a:ext>
              </a:extLst>
            </p:cNvPr>
            <p:cNvSpPr/>
            <p:nvPr userDrawn="1"/>
          </p:nvSpPr>
          <p:spPr>
            <a:xfrm>
              <a:off x="1130212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5" name="Ellipse 314">
              <a:extLst>
                <a:ext uri="{FF2B5EF4-FFF2-40B4-BE49-F238E27FC236}">
                  <a16:creationId xmlns:a16="http://schemas.microsoft.com/office/drawing/2014/main" id="{358C3968-EBDF-DDB5-1400-D1F87DE6B00D}"/>
                </a:ext>
              </a:extLst>
            </p:cNvPr>
            <p:cNvSpPr/>
            <p:nvPr userDrawn="1"/>
          </p:nvSpPr>
          <p:spPr>
            <a:xfrm>
              <a:off x="11476744"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6" name="Ellipse 315">
              <a:extLst>
                <a:ext uri="{FF2B5EF4-FFF2-40B4-BE49-F238E27FC236}">
                  <a16:creationId xmlns:a16="http://schemas.microsoft.com/office/drawing/2014/main" id="{9B2F9A6D-FE03-BD78-B0D8-F42ED813EE05}"/>
                </a:ext>
              </a:extLst>
            </p:cNvPr>
            <p:cNvSpPr/>
            <p:nvPr userDrawn="1"/>
          </p:nvSpPr>
          <p:spPr>
            <a:xfrm>
              <a:off x="1165135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7" name="Ellipse 316">
              <a:extLst>
                <a:ext uri="{FF2B5EF4-FFF2-40B4-BE49-F238E27FC236}">
                  <a16:creationId xmlns:a16="http://schemas.microsoft.com/office/drawing/2014/main" id="{012449F7-9CC6-FDA1-C6F6-8CCE80BC51BA}"/>
                </a:ext>
              </a:extLst>
            </p:cNvPr>
            <p:cNvSpPr/>
            <p:nvPr userDrawn="1"/>
          </p:nvSpPr>
          <p:spPr>
            <a:xfrm>
              <a:off x="11825974" y="3576928"/>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8" name="Ellipse 317">
              <a:extLst>
                <a:ext uri="{FF2B5EF4-FFF2-40B4-BE49-F238E27FC236}">
                  <a16:creationId xmlns:a16="http://schemas.microsoft.com/office/drawing/2014/main" id="{9D488958-9BAC-1DDF-BA5C-25A90350CF3A}"/>
                </a:ext>
              </a:extLst>
            </p:cNvPr>
            <p:cNvSpPr/>
            <p:nvPr userDrawn="1"/>
          </p:nvSpPr>
          <p:spPr>
            <a:xfrm>
              <a:off x="12000589" y="357692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9" name="Ellipse 318">
              <a:extLst>
                <a:ext uri="{FF2B5EF4-FFF2-40B4-BE49-F238E27FC236}">
                  <a16:creationId xmlns:a16="http://schemas.microsoft.com/office/drawing/2014/main" id="{CCF415AC-037F-7252-8FB7-5128B3CE83D4}"/>
                </a:ext>
              </a:extLst>
            </p:cNvPr>
            <p:cNvSpPr/>
            <p:nvPr userDrawn="1"/>
          </p:nvSpPr>
          <p:spPr>
            <a:xfrm>
              <a:off x="7984444"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0" name="Ellipse 319">
              <a:extLst>
                <a:ext uri="{FF2B5EF4-FFF2-40B4-BE49-F238E27FC236}">
                  <a16:creationId xmlns:a16="http://schemas.microsoft.com/office/drawing/2014/main" id="{3A506800-E69D-F29E-128F-A2878DB4E880}"/>
                </a:ext>
              </a:extLst>
            </p:cNvPr>
            <p:cNvSpPr/>
            <p:nvPr userDrawn="1"/>
          </p:nvSpPr>
          <p:spPr>
            <a:xfrm>
              <a:off x="8158888" y="3748777"/>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1" name="Ellipse 320">
              <a:extLst>
                <a:ext uri="{FF2B5EF4-FFF2-40B4-BE49-F238E27FC236}">
                  <a16:creationId xmlns:a16="http://schemas.microsoft.com/office/drawing/2014/main" id="{5EA6F26A-027D-E1A6-D252-5DB3402C658A}"/>
                </a:ext>
              </a:extLst>
            </p:cNvPr>
            <p:cNvSpPr/>
            <p:nvPr userDrawn="1"/>
          </p:nvSpPr>
          <p:spPr>
            <a:xfrm>
              <a:off x="8333332"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2" name="Ellipse 321">
              <a:extLst>
                <a:ext uri="{FF2B5EF4-FFF2-40B4-BE49-F238E27FC236}">
                  <a16:creationId xmlns:a16="http://schemas.microsoft.com/office/drawing/2014/main" id="{CC4608CD-9E01-03CF-89DB-6EB03E40013A}"/>
                </a:ext>
              </a:extLst>
            </p:cNvPr>
            <p:cNvSpPr/>
            <p:nvPr userDrawn="1"/>
          </p:nvSpPr>
          <p:spPr>
            <a:xfrm>
              <a:off x="8507776"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3" name="Ellipse 322">
              <a:extLst>
                <a:ext uri="{FF2B5EF4-FFF2-40B4-BE49-F238E27FC236}">
                  <a16:creationId xmlns:a16="http://schemas.microsoft.com/office/drawing/2014/main" id="{2A02E069-71F1-7DB0-841C-D22DFF4ED033}"/>
                </a:ext>
              </a:extLst>
            </p:cNvPr>
            <p:cNvSpPr/>
            <p:nvPr userDrawn="1"/>
          </p:nvSpPr>
          <p:spPr>
            <a:xfrm>
              <a:off x="8682220"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4" name="Ellipse 323">
              <a:extLst>
                <a:ext uri="{FF2B5EF4-FFF2-40B4-BE49-F238E27FC236}">
                  <a16:creationId xmlns:a16="http://schemas.microsoft.com/office/drawing/2014/main" id="{F0AFC691-C0CF-27C9-6F65-427F454054F4}"/>
                </a:ext>
              </a:extLst>
            </p:cNvPr>
            <p:cNvSpPr/>
            <p:nvPr userDrawn="1"/>
          </p:nvSpPr>
          <p:spPr>
            <a:xfrm>
              <a:off x="8856664"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5" name="Ellipse 324">
              <a:extLst>
                <a:ext uri="{FF2B5EF4-FFF2-40B4-BE49-F238E27FC236}">
                  <a16:creationId xmlns:a16="http://schemas.microsoft.com/office/drawing/2014/main" id="{A10C03BF-4A7A-28B7-9645-9541B327A217}"/>
                </a:ext>
              </a:extLst>
            </p:cNvPr>
            <p:cNvSpPr/>
            <p:nvPr userDrawn="1"/>
          </p:nvSpPr>
          <p:spPr>
            <a:xfrm>
              <a:off x="9031108"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6" name="Ellipse 325">
              <a:extLst>
                <a:ext uri="{FF2B5EF4-FFF2-40B4-BE49-F238E27FC236}">
                  <a16:creationId xmlns:a16="http://schemas.microsoft.com/office/drawing/2014/main" id="{15432407-C4E0-9E98-102D-EDF13FEE1909}"/>
                </a:ext>
              </a:extLst>
            </p:cNvPr>
            <p:cNvSpPr/>
            <p:nvPr userDrawn="1"/>
          </p:nvSpPr>
          <p:spPr>
            <a:xfrm>
              <a:off x="9205552"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7" name="Ellipse 326">
              <a:extLst>
                <a:ext uri="{FF2B5EF4-FFF2-40B4-BE49-F238E27FC236}">
                  <a16:creationId xmlns:a16="http://schemas.microsoft.com/office/drawing/2014/main" id="{D9693725-0E45-F142-CBF5-1A11789B11C2}"/>
                </a:ext>
              </a:extLst>
            </p:cNvPr>
            <p:cNvSpPr/>
            <p:nvPr userDrawn="1"/>
          </p:nvSpPr>
          <p:spPr>
            <a:xfrm>
              <a:off x="9379996" y="3748777"/>
              <a:ext cx="142242" cy="14224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8" name="Ellipse 327">
              <a:extLst>
                <a:ext uri="{FF2B5EF4-FFF2-40B4-BE49-F238E27FC236}">
                  <a16:creationId xmlns:a16="http://schemas.microsoft.com/office/drawing/2014/main" id="{E9D956F8-EDC4-BDFD-917A-C9F9C6559015}"/>
                </a:ext>
              </a:extLst>
            </p:cNvPr>
            <p:cNvSpPr/>
            <p:nvPr userDrawn="1"/>
          </p:nvSpPr>
          <p:spPr>
            <a:xfrm>
              <a:off x="9554440"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9" name="Ellipse 328">
              <a:extLst>
                <a:ext uri="{FF2B5EF4-FFF2-40B4-BE49-F238E27FC236}">
                  <a16:creationId xmlns:a16="http://schemas.microsoft.com/office/drawing/2014/main" id="{F5F6481F-811A-015F-5857-B3EFE73CD6AD}"/>
                </a:ext>
              </a:extLst>
            </p:cNvPr>
            <p:cNvSpPr/>
            <p:nvPr userDrawn="1"/>
          </p:nvSpPr>
          <p:spPr>
            <a:xfrm>
              <a:off x="9728884" y="374877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0" name="Ellipse 329">
              <a:extLst>
                <a:ext uri="{FF2B5EF4-FFF2-40B4-BE49-F238E27FC236}">
                  <a16:creationId xmlns:a16="http://schemas.microsoft.com/office/drawing/2014/main" id="{EB8DB39F-8BE7-0DF0-9AB5-93BF02693583}"/>
                </a:ext>
              </a:extLst>
            </p:cNvPr>
            <p:cNvSpPr/>
            <p:nvPr userDrawn="1"/>
          </p:nvSpPr>
          <p:spPr>
            <a:xfrm>
              <a:off x="9903328"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1" name="Ellipse 330">
              <a:extLst>
                <a:ext uri="{FF2B5EF4-FFF2-40B4-BE49-F238E27FC236}">
                  <a16:creationId xmlns:a16="http://schemas.microsoft.com/office/drawing/2014/main" id="{DF88DAE5-9317-40EC-089D-BFCF5FD2CC34}"/>
                </a:ext>
              </a:extLst>
            </p:cNvPr>
            <p:cNvSpPr/>
            <p:nvPr userDrawn="1"/>
          </p:nvSpPr>
          <p:spPr>
            <a:xfrm>
              <a:off x="10077772"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2" name="Ellipse 331">
              <a:extLst>
                <a:ext uri="{FF2B5EF4-FFF2-40B4-BE49-F238E27FC236}">
                  <a16:creationId xmlns:a16="http://schemas.microsoft.com/office/drawing/2014/main" id="{4A3A690C-8D7A-98F6-A9CE-D3A313BDD9E0}"/>
                </a:ext>
              </a:extLst>
            </p:cNvPr>
            <p:cNvSpPr/>
            <p:nvPr userDrawn="1"/>
          </p:nvSpPr>
          <p:spPr>
            <a:xfrm>
              <a:off x="10252216"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3" name="Ellipse 332">
              <a:extLst>
                <a:ext uri="{FF2B5EF4-FFF2-40B4-BE49-F238E27FC236}">
                  <a16:creationId xmlns:a16="http://schemas.microsoft.com/office/drawing/2014/main" id="{73E981B3-C373-F3EA-1051-A6C183AA85C1}"/>
                </a:ext>
              </a:extLst>
            </p:cNvPr>
            <p:cNvSpPr/>
            <p:nvPr userDrawn="1"/>
          </p:nvSpPr>
          <p:spPr>
            <a:xfrm>
              <a:off x="10426660"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4" name="Ellipse 333">
              <a:extLst>
                <a:ext uri="{FF2B5EF4-FFF2-40B4-BE49-F238E27FC236}">
                  <a16:creationId xmlns:a16="http://schemas.microsoft.com/office/drawing/2014/main" id="{46302CD0-D36F-639A-C14C-2FD743B772A9}"/>
                </a:ext>
              </a:extLst>
            </p:cNvPr>
            <p:cNvSpPr/>
            <p:nvPr userDrawn="1"/>
          </p:nvSpPr>
          <p:spPr>
            <a:xfrm>
              <a:off x="10601104"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5" name="Ellipse 334">
              <a:extLst>
                <a:ext uri="{FF2B5EF4-FFF2-40B4-BE49-F238E27FC236}">
                  <a16:creationId xmlns:a16="http://schemas.microsoft.com/office/drawing/2014/main" id="{2BAF4778-E314-299D-4462-93C907C33A0A}"/>
                </a:ext>
              </a:extLst>
            </p:cNvPr>
            <p:cNvSpPr/>
            <p:nvPr userDrawn="1"/>
          </p:nvSpPr>
          <p:spPr>
            <a:xfrm>
              <a:off x="10775548"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6" name="Ellipse 335">
              <a:extLst>
                <a:ext uri="{FF2B5EF4-FFF2-40B4-BE49-F238E27FC236}">
                  <a16:creationId xmlns:a16="http://schemas.microsoft.com/office/drawing/2014/main" id="{D203AAAE-9DC0-246E-E052-5403881B673C}"/>
                </a:ext>
              </a:extLst>
            </p:cNvPr>
            <p:cNvSpPr/>
            <p:nvPr userDrawn="1"/>
          </p:nvSpPr>
          <p:spPr>
            <a:xfrm>
              <a:off x="10949992" y="374877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7" name="Ellipse 336">
              <a:extLst>
                <a:ext uri="{FF2B5EF4-FFF2-40B4-BE49-F238E27FC236}">
                  <a16:creationId xmlns:a16="http://schemas.microsoft.com/office/drawing/2014/main" id="{CB696236-EC03-7F3B-AD1E-DBF1B9FED5A4}"/>
                </a:ext>
              </a:extLst>
            </p:cNvPr>
            <p:cNvSpPr/>
            <p:nvPr userDrawn="1"/>
          </p:nvSpPr>
          <p:spPr>
            <a:xfrm>
              <a:off x="11124436"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8" name="Ellipse 337">
              <a:extLst>
                <a:ext uri="{FF2B5EF4-FFF2-40B4-BE49-F238E27FC236}">
                  <a16:creationId xmlns:a16="http://schemas.microsoft.com/office/drawing/2014/main" id="{E63934F5-F51C-DA61-9261-11299B6A0460}"/>
                </a:ext>
              </a:extLst>
            </p:cNvPr>
            <p:cNvSpPr/>
            <p:nvPr userDrawn="1"/>
          </p:nvSpPr>
          <p:spPr>
            <a:xfrm>
              <a:off x="11298880"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9" name="Ellipse 338">
              <a:extLst>
                <a:ext uri="{FF2B5EF4-FFF2-40B4-BE49-F238E27FC236}">
                  <a16:creationId xmlns:a16="http://schemas.microsoft.com/office/drawing/2014/main" id="{6E556421-D2F3-7D62-29B4-48FABFC9835F}"/>
                </a:ext>
              </a:extLst>
            </p:cNvPr>
            <p:cNvSpPr/>
            <p:nvPr userDrawn="1"/>
          </p:nvSpPr>
          <p:spPr>
            <a:xfrm>
              <a:off x="11473324"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0" name="Ellipse 339">
              <a:extLst>
                <a:ext uri="{FF2B5EF4-FFF2-40B4-BE49-F238E27FC236}">
                  <a16:creationId xmlns:a16="http://schemas.microsoft.com/office/drawing/2014/main" id="{7B5F971A-DCDE-AE7B-08AD-EA1522CE8038}"/>
                </a:ext>
              </a:extLst>
            </p:cNvPr>
            <p:cNvSpPr/>
            <p:nvPr userDrawn="1"/>
          </p:nvSpPr>
          <p:spPr>
            <a:xfrm>
              <a:off x="11647768" y="3748777"/>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1" name="Ellipse 340">
              <a:extLst>
                <a:ext uri="{FF2B5EF4-FFF2-40B4-BE49-F238E27FC236}">
                  <a16:creationId xmlns:a16="http://schemas.microsoft.com/office/drawing/2014/main" id="{FF2D3A3D-A9EC-AE70-713B-771CC284221A}"/>
                </a:ext>
              </a:extLst>
            </p:cNvPr>
            <p:cNvSpPr/>
            <p:nvPr userDrawn="1"/>
          </p:nvSpPr>
          <p:spPr>
            <a:xfrm>
              <a:off x="11822212"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2" name="Ellipse 341">
              <a:extLst>
                <a:ext uri="{FF2B5EF4-FFF2-40B4-BE49-F238E27FC236}">
                  <a16:creationId xmlns:a16="http://schemas.microsoft.com/office/drawing/2014/main" id="{AC24D7C6-2D92-0349-4C89-B5D2C2F88097}"/>
                </a:ext>
              </a:extLst>
            </p:cNvPr>
            <p:cNvSpPr/>
            <p:nvPr userDrawn="1"/>
          </p:nvSpPr>
          <p:spPr>
            <a:xfrm>
              <a:off x="11996665" y="374877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3" name="Ellipse 342">
              <a:extLst>
                <a:ext uri="{FF2B5EF4-FFF2-40B4-BE49-F238E27FC236}">
                  <a16:creationId xmlns:a16="http://schemas.microsoft.com/office/drawing/2014/main" id="{B27F2008-2A8D-DC2C-78DD-0332181770A6}"/>
                </a:ext>
              </a:extLst>
            </p:cNvPr>
            <p:cNvSpPr/>
            <p:nvPr userDrawn="1"/>
          </p:nvSpPr>
          <p:spPr>
            <a:xfrm>
              <a:off x="798444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4" name="Ellipse 343">
              <a:extLst>
                <a:ext uri="{FF2B5EF4-FFF2-40B4-BE49-F238E27FC236}">
                  <a16:creationId xmlns:a16="http://schemas.microsoft.com/office/drawing/2014/main" id="{B4B01F96-079F-7BBF-655F-16719392EC51}"/>
                </a:ext>
              </a:extLst>
            </p:cNvPr>
            <p:cNvSpPr/>
            <p:nvPr userDrawn="1"/>
          </p:nvSpPr>
          <p:spPr>
            <a:xfrm>
              <a:off x="815905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5" name="Ellipse 344">
              <a:extLst>
                <a:ext uri="{FF2B5EF4-FFF2-40B4-BE49-F238E27FC236}">
                  <a16:creationId xmlns:a16="http://schemas.microsoft.com/office/drawing/2014/main" id="{95579EB8-FA72-A931-8566-4DD77869C357}"/>
                </a:ext>
              </a:extLst>
            </p:cNvPr>
            <p:cNvSpPr/>
            <p:nvPr userDrawn="1"/>
          </p:nvSpPr>
          <p:spPr>
            <a:xfrm>
              <a:off x="833367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6" name="Ellipse 345">
              <a:extLst>
                <a:ext uri="{FF2B5EF4-FFF2-40B4-BE49-F238E27FC236}">
                  <a16:creationId xmlns:a16="http://schemas.microsoft.com/office/drawing/2014/main" id="{685B91C5-3298-33EB-6541-B608ADE37FAE}"/>
                </a:ext>
              </a:extLst>
            </p:cNvPr>
            <p:cNvSpPr/>
            <p:nvPr userDrawn="1"/>
          </p:nvSpPr>
          <p:spPr>
            <a:xfrm>
              <a:off x="850828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7" name="Ellipse 346">
              <a:extLst>
                <a:ext uri="{FF2B5EF4-FFF2-40B4-BE49-F238E27FC236}">
                  <a16:creationId xmlns:a16="http://schemas.microsoft.com/office/drawing/2014/main" id="{78D17A36-CA75-4524-61DF-B42AE489E1C5}"/>
                </a:ext>
              </a:extLst>
            </p:cNvPr>
            <p:cNvSpPr/>
            <p:nvPr userDrawn="1"/>
          </p:nvSpPr>
          <p:spPr>
            <a:xfrm>
              <a:off x="8682904" y="3920626"/>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8" name="Ellipse 347">
              <a:extLst>
                <a:ext uri="{FF2B5EF4-FFF2-40B4-BE49-F238E27FC236}">
                  <a16:creationId xmlns:a16="http://schemas.microsoft.com/office/drawing/2014/main" id="{F109FA9A-A08B-E106-57B1-6507A3F4D01D}"/>
                </a:ext>
              </a:extLst>
            </p:cNvPr>
            <p:cNvSpPr/>
            <p:nvPr userDrawn="1"/>
          </p:nvSpPr>
          <p:spPr>
            <a:xfrm>
              <a:off x="885751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9" name="Ellipse 348">
              <a:extLst>
                <a:ext uri="{FF2B5EF4-FFF2-40B4-BE49-F238E27FC236}">
                  <a16:creationId xmlns:a16="http://schemas.microsoft.com/office/drawing/2014/main" id="{74D7386D-9E87-E14D-3A4E-F8C58234E018}"/>
                </a:ext>
              </a:extLst>
            </p:cNvPr>
            <p:cNvSpPr/>
            <p:nvPr userDrawn="1"/>
          </p:nvSpPr>
          <p:spPr>
            <a:xfrm>
              <a:off x="903213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0" name="Ellipse 349">
              <a:extLst>
                <a:ext uri="{FF2B5EF4-FFF2-40B4-BE49-F238E27FC236}">
                  <a16:creationId xmlns:a16="http://schemas.microsoft.com/office/drawing/2014/main" id="{6AF36FED-3EFF-18FA-439C-E9C5C4E8E4C4}"/>
                </a:ext>
              </a:extLst>
            </p:cNvPr>
            <p:cNvSpPr/>
            <p:nvPr userDrawn="1"/>
          </p:nvSpPr>
          <p:spPr>
            <a:xfrm>
              <a:off x="920674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1" name="Ellipse 350">
              <a:extLst>
                <a:ext uri="{FF2B5EF4-FFF2-40B4-BE49-F238E27FC236}">
                  <a16:creationId xmlns:a16="http://schemas.microsoft.com/office/drawing/2014/main" id="{37D42FE4-2557-16CC-AA33-A114A5A04612}"/>
                </a:ext>
              </a:extLst>
            </p:cNvPr>
            <p:cNvSpPr/>
            <p:nvPr userDrawn="1"/>
          </p:nvSpPr>
          <p:spPr>
            <a:xfrm>
              <a:off x="938136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2" name="Ellipse 351">
              <a:extLst>
                <a:ext uri="{FF2B5EF4-FFF2-40B4-BE49-F238E27FC236}">
                  <a16:creationId xmlns:a16="http://schemas.microsoft.com/office/drawing/2014/main" id="{CBA40978-2414-9B1A-4FFE-329FB86100DE}"/>
                </a:ext>
              </a:extLst>
            </p:cNvPr>
            <p:cNvSpPr/>
            <p:nvPr userDrawn="1"/>
          </p:nvSpPr>
          <p:spPr>
            <a:xfrm>
              <a:off x="955597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3" name="Ellipse 352">
              <a:extLst>
                <a:ext uri="{FF2B5EF4-FFF2-40B4-BE49-F238E27FC236}">
                  <a16:creationId xmlns:a16="http://schemas.microsoft.com/office/drawing/2014/main" id="{B03863A8-3BD0-97D5-B2D4-B7A683549A1B}"/>
                </a:ext>
              </a:extLst>
            </p:cNvPr>
            <p:cNvSpPr/>
            <p:nvPr userDrawn="1"/>
          </p:nvSpPr>
          <p:spPr>
            <a:xfrm>
              <a:off x="973059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4" name="Ellipse 353">
              <a:extLst>
                <a:ext uri="{FF2B5EF4-FFF2-40B4-BE49-F238E27FC236}">
                  <a16:creationId xmlns:a16="http://schemas.microsoft.com/office/drawing/2014/main" id="{A1C34FEC-9D26-4DE8-2D80-728F30F28090}"/>
                </a:ext>
              </a:extLst>
            </p:cNvPr>
            <p:cNvSpPr/>
            <p:nvPr userDrawn="1"/>
          </p:nvSpPr>
          <p:spPr>
            <a:xfrm>
              <a:off x="990520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5" name="Ellipse 354">
              <a:extLst>
                <a:ext uri="{FF2B5EF4-FFF2-40B4-BE49-F238E27FC236}">
                  <a16:creationId xmlns:a16="http://schemas.microsoft.com/office/drawing/2014/main" id="{11C54E82-8337-C23A-651F-A933F2F6D0C6}"/>
                </a:ext>
              </a:extLst>
            </p:cNvPr>
            <p:cNvSpPr/>
            <p:nvPr userDrawn="1"/>
          </p:nvSpPr>
          <p:spPr>
            <a:xfrm>
              <a:off x="1007982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6" name="Ellipse 355">
              <a:extLst>
                <a:ext uri="{FF2B5EF4-FFF2-40B4-BE49-F238E27FC236}">
                  <a16:creationId xmlns:a16="http://schemas.microsoft.com/office/drawing/2014/main" id="{B895188E-549C-E6F2-F8F4-F1A238CC7A8C}"/>
                </a:ext>
              </a:extLst>
            </p:cNvPr>
            <p:cNvSpPr/>
            <p:nvPr userDrawn="1"/>
          </p:nvSpPr>
          <p:spPr>
            <a:xfrm>
              <a:off x="1025443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7" name="Ellipse 356">
              <a:extLst>
                <a:ext uri="{FF2B5EF4-FFF2-40B4-BE49-F238E27FC236}">
                  <a16:creationId xmlns:a16="http://schemas.microsoft.com/office/drawing/2014/main" id="{38B01FA6-CFED-F565-24E7-A3D848A6DB6A}"/>
                </a:ext>
              </a:extLst>
            </p:cNvPr>
            <p:cNvSpPr/>
            <p:nvPr userDrawn="1"/>
          </p:nvSpPr>
          <p:spPr>
            <a:xfrm>
              <a:off x="1042905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8" name="Ellipse 357">
              <a:extLst>
                <a:ext uri="{FF2B5EF4-FFF2-40B4-BE49-F238E27FC236}">
                  <a16:creationId xmlns:a16="http://schemas.microsoft.com/office/drawing/2014/main" id="{61EAC7CE-EF29-489F-C34A-A05269D8A6C6}"/>
                </a:ext>
              </a:extLst>
            </p:cNvPr>
            <p:cNvSpPr/>
            <p:nvPr userDrawn="1"/>
          </p:nvSpPr>
          <p:spPr>
            <a:xfrm>
              <a:off x="1060366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9" name="Ellipse 358">
              <a:extLst>
                <a:ext uri="{FF2B5EF4-FFF2-40B4-BE49-F238E27FC236}">
                  <a16:creationId xmlns:a16="http://schemas.microsoft.com/office/drawing/2014/main" id="{88F2B6A0-48AC-9017-CF1A-D5072E2B6680}"/>
                </a:ext>
              </a:extLst>
            </p:cNvPr>
            <p:cNvSpPr/>
            <p:nvPr userDrawn="1"/>
          </p:nvSpPr>
          <p:spPr>
            <a:xfrm>
              <a:off x="1077828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0" name="Ellipse 359">
              <a:extLst>
                <a:ext uri="{FF2B5EF4-FFF2-40B4-BE49-F238E27FC236}">
                  <a16:creationId xmlns:a16="http://schemas.microsoft.com/office/drawing/2014/main" id="{E6EDAD14-3509-8615-37D8-D42E3B99F71C}"/>
                </a:ext>
              </a:extLst>
            </p:cNvPr>
            <p:cNvSpPr/>
            <p:nvPr userDrawn="1"/>
          </p:nvSpPr>
          <p:spPr>
            <a:xfrm>
              <a:off x="1095289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1" name="Ellipse 360">
              <a:extLst>
                <a:ext uri="{FF2B5EF4-FFF2-40B4-BE49-F238E27FC236}">
                  <a16:creationId xmlns:a16="http://schemas.microsoft.com/office/drawing/2014/main" id="{03E9C851-D3EE-B4D3-278D-00C787324D01}"/>
                </a:ext>
              </a:extLst>
            </p:cNvPr>
            <p:cNvSpPr/>
            <p:nvPr userDrawn="1"/>
          </p:nvSpPr>
          <p:spPr>
            <a:xfrm>
              <a:off x="1112751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2" name="Ellipse 361">
              <a:extLst>
                <a:ext uri="{FF2B5EF4-FFF2-40B4-BE49-F238E27FC236}">
                  <a16:creationId xmlns:a16="http://schemas.microsoft.com/office/drawing/2014/main" id="{7301FEE8-A253-C3D0-01AB-5B58509259E6}"/>
                </a:ext>
              </a:extLst>
            </p:cNvPr>
            <p:cNvSpPr/>
            <p:nvPr userDrawn="1"/>
          </p:nvSpPr>
          <p:spPr>
            <a:xfrm>
              <a:off x="1130212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3" name="Ellipse 362">
              <a:extLst>
                <a:ext uri="{FF2B5EF4-FFF2-40B4-BE49-F238E27FC236}">
                  <a16:creationId xmlns:a16="http://schemas.microsoft.com/office/drawing/2014/main" id="{EBA7AB08-B7CD-2BD0-93C0-490D0C5E68E5}"/>
                </a:ext>
              </a:extLst>
            </p:cNvPr>
            <p:cNvSpPr/>
            <p:nvPr userDrawn="1"/>
          </p:nvSpPr>
          <p:spPr>
            <a:xfrm>
              <a:off x="1147674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4" name="Ellipse 363">
              <a:extLst>
                <a:ext uri="{FF2B5EF4-FFF2-40B4-BE49-F238E27FC236}">
                  <a16:creationId xmlns:a16="http://schemas.microsoft.com/office/drawing/2014/main" id="{DDE0886B-0011-9F5B-383E-D20E41A6C0E9}"/>
                </a:ext>
              </a:extLst>
            </p:cNvPr>
            <p:cNvSpPr/>
            <p:nvPr userDrawn="1"/>
          </p:nvSpPr>
          <p:spPr>
            <a:xfrm>
              <a:off x="1165135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5" name="Ellipse 364">
              <a:extLst>
                <a:ext uri="{FF2B5EF4-FFF2-40B4-BE49-F238E27FC236}">
                  <a16:creationId xmlns:a16="http://schemas.microsoft.com/office/drawing/2014/main" id="{D93B14D7-B7A3-B3AE-C6EB-56039158D917}"/>
                </a:ext>
              </a:extLst>
            </p:cNvPr>
            <p:cNvSpPr/>
            <p:nvPr userDrawn="1"/>
          </p:nvSpPr>
          <p:spPr>
            <a:xfrm>
              <a:off x="11825974"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6" name="Ellipse 365">
              <a:extLst>
                <a:ext uri="{FF2B5EF4-FFF2-40B4-BE49-F238E27FC236}">
                  <a16:creationId xmlns:a16="http://schemas.microsoft.com/office/drawing/2014/main" id="{5FF9C40E-5A85-69BC-1DDF-4D39F1E3A1EA}"/>
                </a:ext>
              </a:extLst>
            </p:cNvPr>
            <p:cNvSpPr/>
            <p:nvPr userDrawn="1"/>
          </p:nvSpPr>
          <p:spPr>
            <a:xfrm>
              <a:off x="12000589" y="392062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7" name="Ellipse 366">
              <a:extLst>
                <a:ext uri="{FF2B5EF4-FFF2-40B4-BE49-F238E27FC236}">
                  <a16:creationId xmlns:a16="http://schemas.microsoft.com/office/drawing/2014/main" id="{EE24A578-2C37-ABF8-4FEE-B8093198DA6A}"/>
                </a:ext>
              </a:extLst>
            </p:cNvPr>
            <p:cNvSpPr/>
            <p:nvPr userDrawn="1"/>
          </p:nvSpPr>
          <p:spPr>
            <a:xfrm>
              <a:off x="7984444"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8" name="Ellipse 367">
              <a:extLst>
                <a:ext uri="{FF2B5EF4-FFF2-40B4-BE49-F238E27FC236}">
                  <a16:creationId xmlns:a16="http://schemas.microsoft.com/office/drawing/2014/main" id="{D8A6687E-6345-F053-D602-658357359E17}"/>
                </a:ext>
              </a:extLst>
            </p:cNvPr>
            <p:cNvSpPr/>
            <p:nvPr userDrawn="1"/>
          </p:nvSpPr>
          <p:spPr>
            <a:xfrm>
              <a:off x="8158888"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9" name="Ellipse 368">
              <a:extLst>
                <a:ext uri="{FF2B5EF4-FFF2-40B4-BE49-F238E27FC236}">
                  <a16:creationId xmlns:a16="http://schemas.microsoft.com/office/drawing/2014/main" id="{71AAEEE4-CD70-C67C-5A0B-842E0F3B1EA5}"/>
                </a:ext>
              </a:extLst>
            </p:cNvPr>
            <p:cNvSpPr/>
            <p:nvPr userDrawn="1"/>
          </p:nvSpPr>
          <p:spPr>
            <a:xfrm>
              <a:off x="8333332"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0" name="Ellipse 369">
              <a:extLst>
                <a:ext uri="{FF2B5EF4-FFF2-40B4-BE49-F238E27FC236}">
                  <a16:creationId xmlns:a16="http://schemas.microsoft.com/office/drawing/2014/main" id="{60D581E0-35BB-A363-9684-28F6F23A893C}"/>
                </a:ext>
              </a:extLst>
            </p:cNvPr>
            <p:cNvSpPr/>
            <p:nvPr userDrawn="1"/>
          </p:nvSpPr>
          <p:spPr>
            <a:xfrm>
              <a:off x="8507776"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1" name="Ellipse 370">
              <a:extLst>
                <a:ext uri="{FF2B5EF4-FFF2-40B4-BE49-F238E27FC236}">
                  <a16:creationId xmlns:a16="http://schemas.microsoft.com/office/drawing/2014/main" id="{9C0D9818-6546-23C7-62BB-9BC60C23C07D}"/>
                </a:ext>
              </a:extLst>
            </p:cNvPr>
            <p:cNvSpPr/>
            <p:nvPr userDrawn="1"/>
          </p:nvSpPr>
          <p:spPr>
            <a:xfrm>
              <a:off x="8682220"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2" name="Ellipse 371">
              <a:extLst>
                <a:ext uri="{FF2B5EF4-FFF2-40B4-BE49-F238E27FC236}">
                  <a16:creationId xmlns:a16="http://schemas.microsoft.com/office/drawing/2014/main" id="{482F791B-B26D-7B50-BDBB-41B7059E83BB}"/>
                </a:ext>
              </a:extLst>
            </p:cNvPr>
            <p:cNvSpPr/>
            <p:nvPr userDrawn="1"/>
          </p:nvSpPr>
          <p:spPr>
            <a:xfrm>
              <a:off x="8856664"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3" name="Ellipse 372">
              <a:extLst>
                <a:ext uri="{FF2B5EF4-FFF2-40B4-BE49-F238E27FC236}">
                  <a16:creationId xmlns:a16="http://schemas.microsoft.com/office/drawing/2014/main" id="{637367C1-5770-2E6E-D857-B68FA6945466}"/>
                </a:ext>
              </a:extLst>
            </p:cNvPr>
            <p:cNvSpPr/>
            <p:nvPr userDrawn="1"/>
          </p:nvSpPr>
          <p:spPr>
            <a:xfrm>
              <a:off x="9031108"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4" name="Ellipse 373">
              <a:extLst>
                <a:ext uri="{FF2B5EF4-FFF2-40B4-BE49-F238E27FC236}">
                  <a16:creationId xmlns:a16="http://schemas.microsoft.com/office/drawing/2014/main" id="{209163A3-DAB8-AF1F-D32C-D1B0087846FE}"/>
                </a:ext>
              </a:extLst>
            </p:cNvPr>
            <p:cNvSpPr/>
            <p:nvPr userDrawn="1"/>
          </p:nvSpPr>
          <p:spPr>
            <a:xfrm>
              <a:off x="9205552"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5" name="Ellipse 374">
              <a:extLst>
                <a:ext uri="{FF2B5EF4-FFF2-40B4-BE49-F238E27FC236}">
                  <a16:creationId xmlns:a16="http://schemas.microsoft.com/office/drawing/2014/main" id="{27A3BB0C-7D04-B6A1-82C7-0AAA24D7FDB1}"/>
                </a:ext>
              </a:extLst>
            </p:cNvPr>
            <p:cNvSpPr/>
            <p:nvPr userDrawn="1"/>
          </p:nvSpPr>
          <p:spPr>
            <a:xfrm>
              <a:off x="9379996"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6" name="Ellipse 375">
              <a:extLst>
                <a:ext uri="{FF2B5EF4-FFF2-40B4-BE49-F238E27FC236}">
                  <a16:creationId xmlns:a16="http://schemas.microsoft.com/office/drawing/2014/main" id="{91F4CD79-BABA-DA38-402E-176D81B261EE}"/>
                </a:ext>
              </a:extLst>
            </p:cNvPr>
            <p:cNvSpPr/>
            <p:nvPr userDrawn="1"/>
          </p:nvSpPr>
          <p:spPr>
            <a:xfrm>
              <a:off x="9554440" y="4092475"/>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7" name="Ellipse 376">
              <a:extLst>
                <a:ext uri="{FF2B5EF4-FFF2-40B4-BE49-F238E27FC236}">
                  <a16:creationId xmlns:a16="http://schemas.microsoft.com/office/drawing/2014/main" id="{EC2B50D1-0E4B-557E-6697-CC1757E47814}"/>
                </a:ext>
              </a:extLst>
            </p:cNvPr>
            <p:cNvSpPr/>
            <p:nvPr userDrawn="1"/>
          </p:nvSpPr>
          <p:spPr>
            <a:xfrm>
              <a:off x="9728884"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8" name="Ellipse 377">
              <a:extLst>
                <a:ext uri="{FF2B5EF4-FFF2-40B4-BE49-F238E27FC236}">
                  <a16:creationId xmlns:a16="http://schemas.microsoft.com/office/drawing/2014/main" id="{BBB8AE55-490A-7D11-5EE2-7A1A6989F7DD}"/>
                </a:ext>
              </a:extLst>
            </p:cNvPr>
            <p:cNvSpPr/>
            <p:nvPr userDrawn="1"/>
          </p:nvSpPr>
          <p:spPr>
            <a:xfrm>
              <a:off x="9903328"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9" name="Ellipse 378">
              <a:extLst>
                <a:ext uri="{FF2B5EF4-FFF2-40B4-BE49-F238E27FC236}">
                  <a16:creationId xmlns:a16="http://schemas.microsoft.com/office/drawing/2014/main" id="{95D5D340-3E6B-9E87-FD2B-779934966493}"/>
                </a:ext>
              </a:extLst>
            </p:cNvPr>
            <p:cNvSpPr/>
            <p:nvPr userDrawn="1"/>
          </p:nvSpPr>
          <p:spPr>
            <a:xfrm>
              <a:off x="10077772"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0" name="Ellipse 379">
              <a:extLst>
                <a:ext uri="{FF2B5EF4-FFF2-40B4-BE49-F238E27FC236}">
                  <a16:creationId xmlns:a16="http://schemas.microsoft.com/office/drawing/2014/main" id="{E9C62201-2DD3-EC5D-95DD-06D44EB7ED97}"/>
                </a:ext>
              </a:extLst>
            </p:cNvPr>
            <p:cNvSpPr/>
            <p:nvPr userDrawn="1"/>
          </p:nvSpPr>
          <p:spPr>
            <a:xfrm>
              <a:off x="10252216" y="4092475"/>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1" name="Ellipse 380">
              <a:extLst>
                <a:ext uri="{FF2B5EF4-FFF2-40B4-BE49-F238E27FC236}">
                  <a16:creationId xmlns:a16="http://schemas.microsoft.com/office/drawing/2014/main" id="{FA08A1AE-89D7-A7A3-9FF8-E9BEC5120736}"/>
                </a:ext>
              </a:extLst>
            </p:cNvPr>
            <p:cNvSpPr/>
            <p:nvPr userDrawn="1"/>
          </p:nvSpPr>
          <p:spPr>
            <a:xfrm>
              <a:off x="10426660"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2" name="Ellipse 381">
              <a:extLst>
                <a:ext uri="{FF2B5EF4-FFF2-40B4-BE49-F238E27FC236}">
                  <a16:creationId xmlns:a16="http://schemas.microsoft.com/office/drawing/2014/main" id="{66D26226-76D7-D693-A05C-EE18B7544D5F}"/>
                </a:ext>
              </a:extLst>
            </p:cNvPr>
            <p:cNvSpPr/>
            <p:nvPr userDrawn="1"/>
          </p:nvSpPr>
          <p:spPr>
            <a:xfrm>
              <a:off x="10601104"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3" name="Ellipse 382">
              <a:extLst>
                <a:ext uri="{FF2B5EF4-FFF2-40B4-BE49-F238E27FC236}">
                  <a16:creationId xmlns:a16="http://schemas.microsoft.com/office/drawing/2014/main" id="{DAB16445-19EE-FECA-8230-971C4A7370B4}"/>
                </a:ext>
              </a:extLst>
            </p:cNvPr>
            <p:cNvSpPr/>
            <p:nvPr userDrawn="1"/>
          </p:nvSpPr>
          <p:spPr>
            <a:xfrm>
              <a:off x="10775548"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4" name="Ellipse 383">
              <a:extLst>
                <a:ext uri="{FF2B5EF4-FFF2-40B4-BE49-F238E27FC236}">
                  <a16:creationId xmlns:a16="http://schemas.microsoft.com/office/drawing/2014/main" id="{C4365B04-835F-36CA-5D07-6C036B41F229}"/>
                </a:ext>
              </a:extLst>
            </p:cNvPr>
            <p:cNvSpPr/>
            <p:nvPr userDrawn="1"/>
          </p:nvSpPr>
          <p:spPr>
            <a:xfrm>
              <a:off x="10949992"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5" name="Ellipse 384">
              <a:extLst>
                <a:ext uri="{FF2B5EF4-FFF2-40B4-BE49-F238E27FC236}">
                  <a16:creationId xmlns:a16="http://schemas.microsoft.com/office/drawing/2014/main" id="{DDC69AB9-8139-9575-D578-F09E59A0AA18}"/>
                </a:ext>
              </a:extLst>
            </p:cNvPr>
            <p:cNvSpPr/>
            <p:nvPr userDrawn="1"/>
          </p:nvSpPr>
          <p:spPr>
            <a:xfrm>
              <a:off x="11124436"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6" name="Ellipse 385">
              <a:extLst>
                <a:ext uri="{FF2B5EF4-FFF2-40B4-BE49-F238E27FC236}">
                  <a16:creationId xmlns:a16="http://schemas.microsoft.com/office/drawing/2014/main" id="{8F1FB9E3-8C05-AA6B-C296-BED2457081A0}"/>
                </a:ext>
              </a:extLst>
            </p:cNvPr>
            <p:cNvSpPr/>
            <p:nvPr userDrawn="1"/>
          </p:nvSpPr>
          <p:spPr>
            <a:xfrm>
              <a:off x="11298880"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7" name="Ellipse 386">
              <a:extLst>
                <a:ext uri="{FF2B5EF4-FFF2-40B4-BE49-F238E27FC236}">
                  <a16:creationId xmlns:a16="http://schemas.microsoft.com/office/drawing/2014/main" id="{73976CAB-3E3F-AED1-6735-BD3609C5D593}"/>
                </a:ext>
              </a:extLst>
            </p:cNvPr>
            <p:cNvSpPr/>
            <p:nvPr userDrawn="1"/>
          </p:nvSpPr>
          <p:spPr>
            <a:xfrm>
              <a:off x="11473324"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8" name="Ellipse 387">
              <a:extLst>
                <a:ext uri="{FF2B5EF4-FFF2-40B4-BE49-F238E27FC236}">
                  <a16:creationId xmlns:a16="http://schemas.microsoft.com/office/drawing/2014/main" id="{D56D299D-8AAB-29DB-1462-0A9E0C9B0FE5}"/>
                </a:ext>
              </a:extLst>
            </p:cNvPr>
            <p:cNvSpPr/>
            <p:nvPr userDrawn="1"/>
          </p:nvSpPr>
          <p:spPr>
            <a:xfrm>
              <a:off x="11647768"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89" name="Ellipse 388">
              <a:extLst>
                <a:ext uri="{FF2B5EF4-FFF2-40B4-BE49-F238E27FC236}">
                  <a16:creationId xmlns:a16="http://schemas.microsoft.com/office/drawing/2014/main" id="{A5584138-2BAD-1D9B-B15A-5594DC2450C2}"/>
                </a:ext>
              </a:extLst>
            </p:cNvPr>
            <p:cNvSpPr/>
            <p:nvPr userDrawn="1"/>
          </p:nvSpPr>
          <p:spPr>
            <a:xfrm>
              <a:off x="11822212" y="409247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0" name="Ellipse 389">
              <a:extLst>
                <a:ext uri="{FF2B5EF4-FFF2-40B4-BE49-F238E27FC236}">
                  <a16:creationId xmlns:a16="http://schemas.microsoft.com/office/drawing/2014/main" id="{F9913C11-B69E-83ED-B826-B091630D4B91}"/>
                </a:ext>
              </a:extLst>
            </p:cNvPr>
            <p:cNvSpPr/>
            <p:nvPr userDrawn="1"/>
          </p:nvSpPr>
          <p:spPr>
            <a:xfrm>
              <a:off x="11996665" y="4092475"/>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1" name="Ellipse 390">
              <a:extLst>
                <a:ext uri="{FF2B5EF4-FFF2-40B4-BE49-F238E27FC236}">
                  <a16:creationId xmlns:a16="http://schemas.microsoft.com/office/drawing/2014/main" id="{A4DD733A-39C0-A6A8-33FA-42D252D05CB2}"/>
                </a:ext>
              </a:extLst>
            </p:cNvPr>
            <p:cNvSpPr/>
            <p:nvPr userDrawn="1"/>
          </p:nvSpPr>
          <p:spPr>
            <a:xfrm>
              <a:off x="798444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2" name="Ellipse 391">
              <a:extLst>
                <a:ext uri="{FF2B5EF4-FFF2-40B4-BE49-F238E27FC236}">
                  <a16:creationId xmlns:a16="http://schemas.microsoft.com/office/drawing/2014/main" id="{9B30686F-142C-B924-427D-CDED61452542}"/>
                </a:ext>
              </a:extLst>
            </p:cNvPr>
            <p:cNvSpPr/>
            <p:nvPr userDrawn="1"/>
          </p:nvSpPr>
          <p:spPr>
            <a:xfrm>
              <a:off x="815905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3" name="Ellipse 392">
              <a:extLst>
                <a:ext uri="{FF2B5EF4-FFF2-40B4-BE49-F238E27FC236}">
                  <a16:creationId xmlns:a16="http://schemas.microsoft.com/office/drawing/2014/main" id="{40B4FD9F-569B-A2AB-0552-DC822BC8A3E7}"/>
                </a:ext>
              </a:extLst>
            </p:cNvPr>
            <p:cNvSpPr/>
            <p:nvPr userDrawn="1"/>
          </p:nvSpPr>
          <p:spPr>
            <a:xfrm>
              <a:off x="833367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4" name="Ellipse 393">
              <a:extLst>
                <a:ext uri="{FF2B5EF4-FFF2-40B4-BE49-F238E27FC236}">
                  <a16:creationId xmlns:a16="http://schemas.microsoft.com/office/drawing/2014/main" id="{31236174-3B7D-562C-19CC-4FAAA7E89C39}"/>
                </a:ext>
              </a:extLst>
            </p:cNvPr>
            <p:cNvSpPr/>
            <p:nvPr userDrawn="1"/>
          </p:nvSpPr>
          <p:spPr>
            <a:xfrm>
              <a:off x="850828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5" name="Ellipse 394">
              <a:extLst>
                <a:ext uri="{FF2B5EF4-FFF2-40B4-BE49-F238E27FC236}">
                  <a16:creationId xmlns:a16="http://schemas.microsoft.com/office/drawing/2014/main" id="{801D37BE-0B78-DEA3-1A4A-D0F4FD2DB4B2}"/>
                </a:ext>
              </a:extLst>
            </p:cNvPr>
            <p:cNvSpPr/>
            <p:nvPr userDrawn="1"/>
          </p:nvSpPr>
          <p:spPr>
            <a:xfrm>
              <a:off x="868290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6" name="Ellipse 395">
              <a:extLst>
                <a:ext uri="{FF2B5EF4-FFF2-40B4-BE49-F238E27FC236}">
                  <a16:creationId xmlns:a16="http://schemas.microsoft.com/office/drawing/2014/main" id="{842AC3C8-903C-46EC-7888-38319BB4C7D6}"/>
                </a:ext>
              </a:extLst>
            </p:cNvPr>
            <p:cNvSpPr/>
            <p:nvPr userDrawn="1"/>
          </p:nvSpPr>
          <p:spPr>
            <a:xfrm>
              <a:off x="885751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7" name="Ellipse 396">
              <a:extLst>
                <a:ext uri="{FF2B5EF4-FFF2-40B4-BE49-F238E27FC236}">
                  <a16:creationId xmlns:a16="http://schemas.microsoft.com/office/drawing/2014/main" id="{5D68438D-D73A-3AB3-F0CF-AF5010A1167D}"/>
                </a:ext>
              </a:extLst>
            </p:cNvPr>
            <p:cNvSpPr/>
            <p:nvPr userDrawn="1"/>
          </p:nvSpPr>
          <p:spPr>
            <a:xfrm>
              <a:off x="903213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8" name="Ellipse 397">
              <a:extLst>
                <a:ext uri="{FF2B5EF4-FFF2-40B4-BE49-F238E27FC236}">
                  <a16:creationId xmlns:a16="http://schemas.microsoft.com/office/drawing/2014/main" id="{591031D7-1CDC-B068-95FE-A311A4153F39}"/>
                </a:ext>
              </a:extLst>
            </p:cNvPr>
            <p:cNvSpPr/>
            <p:nvPr userDrawn="1"/>
          </p:nvSpPr>
          <p:spPr>
            <a:xfrm>
              <a:off x="920674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9" name="Ellipse 398">
              <a:extLst>
                <a:ext uri="{FF2B5EF4-FFF2-40B4-BE49-F238E27FC236}">
                  <a16:creationId xmlns:a16="http://schemas.microsoft.com/office/drawing/2014/main" id="{887C420A-E081-6AE7-E200-705BE218040B}"/>
                </a:ext>
              </a:extLst>
            </p:cNvPr>
            <p:cNvSpPr/>
            <p:nvPr userDrawn="1"/>
          </p:nvSpPr>
          <p:spPr>
            <a:xfrm>
              <a:off x="938136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0" name="Ellipse 399">
              <a:extLst>
                <a:ext uri="{FF2B5EF4-FFF2-40B4-BE49-F238E27FC236}">
                  <a16:creationId xmlns:a16="http://schemas.microsoft.com/office/drawing/2014/main" id="{F58950D1-4DD4-B0CF-6986-9758B8EC730F}"/>
                </a:ext>
              </a:extLst>
            </p:cNvPr>
            <p:cNvSpPr/>
            <p:nvPr userDrawn="1"/>
          </p:nvSpPr>
          <p:spPr>
            <a:xfrm>
              <a:off x="955597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1" name="Ellipse 400">
              <a:extLst>
                <a:ext uri="{FF2B5EF4-FFF2-40B4-BE49-F238E27FC236}">
                  <a16:creationId xmlns:a16="http://schemas.microsoft.com/office/drawing/2014/main" id="{372B0AA5-29F8-6F8A-9187-C4AFF3EC3262}"/>
                </a:ext>
              </a:extLst>
            </p:cNvPr>
            <p:cNvSpPr/>
            <p:nvPr userDrawn="1"/>
          </p:nvSpPr>
          <p:spPr>
            <a:xfrm>
              <a:off x="973059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2" name="Ellipse 401">
              <a:extLst>
                <a:ext uri="{FF2B5EF4-FFF2-40B4-BE49-F238E27FC236}">
                  <a16:creationId xmlns:a16="http://schemas.microsoft.com/office/drawing/2014/main" id="{DAE54B94-E272-32FC-6F92-1B9C3C2714D7}"/>
                </a:ext>
              </a:extLst>
            </p:cNvPr>
            <p:cNvSpPr/>
            <p:nvPr userDrawn="1"/>
          </p:nvSpPr>
          <p:spPr>
            <a:xfrm>
              <a:off x="990520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3" name="Ellipse 402">
              <a:extLst>
                <a:ext uri="{FF2B5EF4-FFF2-40B4-BE49-F238E27FC236}">
                  <a16:creationId xmlns:a16="http://schemas.microsoft.com/office/drawing/2014/main" id="{D863013E-43C2-C9C5-B081-C08BC10D6CB6}"/>
                </a:ext>
              </a:extLst>
            </p:cNvPr>
            <p:cNvSpPr/>
            <p:nvPr userDrawn="1"/>
          </p:nvSpPr>
          <p:spPr>
            <a:xfrm>
              <a:off x="1007982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4" name="Ellipse 403">
              <a:extLst>
                <a:ext uri="{FF2B5EF4-FFF2-40B4-BE49-F238E27FC236}">
                  <a16:creationId xmlns:a16="http://schemas.microsoft.com/office/drawing/2014/main" id="{7E80EE66-ECF9-71D9-2764-F966408B6BD5}"/>
                </a:ext>
              </a:extLst>
            </p:cNvPr>
            <p:cNvSpPr/>
            <p:nvPr userDrawn="1"/>
          </p:nvSpPr>
          <p:spPr>
            <a:xfrm>
              <a:off x="1025443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5" name="Ellipse 404">
              <a:extLst>
                <a:ext uri="{FF2B5EF4-FFF2-40B4-BE49-F238E27FC236}">
                  <a16:creationId xmlns:a16="http://schemas.microsoft.com/office/drawing/2014/main" id="{CB507F36-5112-8B48-6E32-BE0982B41F44}"/>
                </a:ext>
              </a:extLst>
            </p:cNvPr>
            <p:cNvSpPr/>
            <p:nvPr userDrawn="1"/>
          </p:nvSpPr>
          <p:spPr>
            <a:xfrm>
              <a:off x="1042905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6" name="Ellipse 405">
              <a:extLst>
                <a:ext uri="{FF2B5EF4-FFF2-40B4-BE49-F238E27FC236}">
                  <a16:creationId xmlns:a16="http://schemas.microsoft.com/office/drawing/2014/main" id="{E269E307-64F1-A6A0-E0A8-982B9BA6FF3C}"/>
                </a:ext>
              </a:extLst>
            </p:cNvPr>
            <p:cNvSpPr/>
            <p:nvPr userDrawn="1"/>
          </p:nvSpPr>
          <p:spPr>
            <a:xfrm>
              <a:off x="1060366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7" name="Ellipse 406">
              <a:extLst>
                <a:ext uri="{FF2B5EF4-FFF2-40B4-BE49-F238E27FC236}">
                  <a16:creationId xmlns:a16="http://schemas.microsoft.com/office/drawing/2014/main" id="{7B73D75D-7625-BBC8-04D0-B91002918C00}"/>
                </a:ext>
              </a:extLst>
            </p:cNvPr>
            <p:cNvSpPr/>
            <p:nvPr userDrawn="1"/>
          </p:nvSpPr>
          <p:spPr>
            <a:xfrm>
              <a:off x="1077828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8" name="Ellipse 407">
              <a:extLst>
                <a:ext uri="{FF2B5EF4-FFF2-40B4-BE49-F238E27FC236}">
                  <a16:creationId xmlns:a16="http://schemas.microsoft.com/office/drawing/2014/main" id="{5FB4A61E-2703-1A97-D1B8-51EEE8D51064}"/>
                </a:ext>
              </a:extLst>
            </p:cNvPr>
            <p:cNvSpPr/>
            <p:nvPr userDrawn="1"/>
          </p:nvSpPr>
          <p:spPr>
            <a:xfrm>
              <a:off x="1095289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9" name="Ellipse 408">
              <a:extLst>
                <a:ext uri="{FF2B5EF4-FFF2-40B4-BE49-F238E27FC236}">
                  <a16:creationId xmlns:a16="http://schemas.microsoft.com/office/drawing/2014/main" id="{0E27A58D-C062-9480-A2D5-4F378A840EB3}"/>
                </a:ext>
              </a:extLst>
            </p:cNvPr>
            <p:cNvSpPr/>
            <p:nvPr userDrawn="1"/>
          </p:nvSpPr>
          <p:spPr>
            <a:xfrm>
              <a:off x="11127514" y="4264324"/>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0" name="Ellipse 409">
              <a:extLst>
                <a:ext uri="{FF2B5EF4-FFF2-40B4-BE49-F238E27FC236}">
                  <a16:creationId xmlns:a16="http://schemas.microsoft.com/office/drawing/2014/main" id="{049B8D8E-BBF2-AA3F-BCAB-5868D390B910}"/>
                </a:ext>
              </a:extLst>
            </p:cNvPr>
            <p:cNvSpPr/>
            <p:nvPr userDrawn="1"/>
          </p:nvSpPr>
          <p:spPr>
            <a:xfrm>
              <a:off x="1130212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1" name="Ellipse 410">
              <a:extLst>
                <a:ext uri="{FF2B5EF4-FFF2-40B4-BE49-F238E27FC236}">
                  <a16:creationId xmlns:a16="http://schemas.microsoft.com/office/drawing/2014/main" id="{ECB7F117-6C3C-5B36-A579-2FEBEEA52623}"/>
                </a:ext>
              </a:extLst>
            </p:cNvPr>
            <p:cNvSpPr/>
            <p:nvPr userDrawn="1"/>
          </p:nvSpPr>
          <p:spPr>
            <a:xfrm>
              <a:off x="1147674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2" name="Ellipse 411">
              <a:extLst>
                <a:ext uri="{FF2B5EF4-FFF2-40B4-BE49-F238E27FC236}">
                  <a16:creationId xmlns:a16="http://schemas.microsoft.com/office/drawing/2014/main" id="{ADABD9BC-5A8A-F183-5513-DC9333FE1177}"/>
                </a:ext>
              </a:extLst>
            </p:cNvPr>
            <p:cNvSpPr/>
            <p:nvPr userDrawn="1"/>
          </p:nvSpPr>
          <p:spPr>
            <a:xfrm>
              <a:off x="1165135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3" name="Ellipse 412">
              <a:extLst>
                <a:ext uri="{FF2B5EF4-FFF2-40B4-BE49-F238E27FC236}">
                  <a16:creationId xmlns:a16="http://schemas.microsoft.com/office/drawing/2014/main" id="{0BB41A21-3EE6-DBC7-BC4D-317AD93EFA33}"/>
                </a:ext>
              </a:extLst>
            </p:cNvPr>
            <p:cNvSpPr/>
            <p:nvPr userDrawn="1"/>
          </p:nvSpPr>
          <p:spPr>
            <a:xfrm>
              <a:off x="11825974"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4" name="Ellipse 413">
              <a:extLst>
                <a:ext uri="{FF2B5EF4-FFF2-40B4-BE49-F238E27FC236}">
                  <a16:creationId xmlns:a16="http://schemas.microsoft.com/office/drawing/2014/main" id="{DF43675B-A4EA-E4FE-C978-DFA19BF7A06F}"/>
                </a:ext>
              </a:extLst>
            </p:cNvPr>
            <p:cNvSpPr/>
            <p:nvPr userDrawn="1"/>
          </p:nvSpPr>
          <p:spPr>
            <a:xfrm>
              <a:off x="12000589" y="426432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5" name="Ellipse 414">
              <a:extLst>
                <a:ext uri="{FF2B5EF4-FFF2-40B4-BE49-F238E27FC236}">
                  <a16:creationId xmlns:a16="http://schemas.microsoft.com/office/drawing/2014/main" id="{6089D8B6-0D95-A8E0-DB2A-1A825676217F}"/>
                </a:ext>
              </a:extLst>
            </p:cNvPr>
            <p:cNvSpPr/>
            <p:nvPr userDrawn="1"/>
          </p:nvSpPr>
          <p:spPr>
            <a:xfrm>
              <a:off x="7984444" y="4436173"/>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6" name="Ellipse 415">
              <a:extLst>
                <a:ext uri="{FF2B5EF4-FFF2-40B4-BE49-F238E27FC236}">
                  <a16:creationId xmlns:a16="http://schemas.microsoft.com/office/drawing/2014/main" id="{F24F08F2-5044-3835-4724-0AFB580A4AB4}"/>
                </a:ext>
              </a:extLst>
            </p:cNvPr>
            <p:cNvSpPr/>
            <p:nvPr userDrawn="1"/>
          </p:nvSpPr>
          <p:spPr>
            <a:xfrm>
              <a:off x="8158888"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7" name="Ellipse 416">
              <a:extLst>
                <a:ext uri="{FF2B5EF4-FFF2-40B4-BE49-F238E27FC236}">
                  <a16:creationId xmlns:a16="http://schemas.microsoft.com/office/drawing/2014/main" id="{8D9094F9-6DCD-0F19-126B-0EDA3B1B8001}"/>
                </a:ext>
              </a:extLst>
            </p:cNvPr>
            <p:cNvSpPr/>
            <p:nvPr userDrawn="1"/>
          </p:nvSpPr>
          <p:spPr>
            <a:xfrm>
              <a:off x="8333332"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8" name="Ellipse 417">
              <a:extLst>
                <a:ext uri="{FF2B5EF4-FFF2-40B4-BE49-F238E27FC236}">
                  <a16:creationId xmlns:a16="http://schemas.microsoft.com/office/drawing/2014/main" id="{68D9F4AB-51F3-5EAC-E07E-9C515AF7B667}"/>
                </a:ext>
              </a:extLst>
            </p:cNvPr>
            <p:cNvSpPr/>
            <p:nvPr userDrawn="1"/>
          </p:nvSpPr>
          <p:spPr>
            <a:xfrm>
              <a:off x="8507776"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19" name="Ellipse 418">
              <a:extLst>
                <a:ext uri="{FF2B5EF4-FFF2-40B4-BE49-F238E27FC236}">
                  <a16:creationId xmlns:a16="http://schemas.microsoft.com/office/drawing/2014/main" id="{2CF68E6D-38E4-E127-1126-1D1C07B54ABF}"/>
                </a:ext>
              </a:extLst>
            </p:cNvPr>
            <p:cNvSpPr/>
            <p:nvPr userDrawn="1"/>
          </p:nvSpPr>
          <p:spPr>
            <a:xfrm>
              <a:off x="8682220"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0" name="Ellipse 419">
              <a:extLst>
                <a:ext uri="{FF2B5EF4-FFF2-40B4-BE49-F238E27FC236}">
                  <a16:creationId xmlns:a16="http://schemas.microsoft.com/office/drawing/2014/main" id="{E80EE58B-A14E-B8B8-F027-93CD28D3C1C0}"/>
                </a:ext>
              </a:extLst>
            </p:cNvPr>
            <p:cNvSpPr/>
            <p:nvPr userDrawn="1"/>
          </p:nvSpPr>
          <p:spPr>
            <a:xfrm>
              <a:off x="8856664" y="4436173"/>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1" name="Ellipse 420">
              <a:extLst>
                <a:ext uri="{FF2B5EF4-FFF2-40B4-BE49-F238E27FC236}">
                  <a16:creationId xmlns:a16="http://schemas.microsoft.com/office/drawing/2014/main" id="{2B0584CB-984F-8495-9886-7ACFFD99393D}"/>
                </a:ext>
              </a:extLst>
            </p:cNvPr>
            <p:cNvSpPr/>
            <p:nvPr userDrawn="1"/>
          </p:nvSpPr>
          <p:spPr>
            <a:xfrm>
              <a:off x="9031108"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2" name="Ellipse 421">
              <a:extLst>
                <a:ext uri="{FF2B5EF4-FFF2-40B4-BE49-F238E27FC236}">
                  <a16:creationId xmlns:a16="http://schemas.microsoft.com/office/drawing/2014/main" id="{F0E7DF01-FC7E-9BD4-BE80-27A28B32805E}"/>
                </a:ext>
              </a:extLst>
            </p:cNvPr>
            <p:cNvSpPr/>
            <p:nvPr userDrawn="1"/>
          </p:nvSpPr>
          <p:spPr>
            <a:xfrm>
              <a:off x="9205552"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3" name="Ellipse 422">
              <a:extLst>
                <a:ext uri="{FF2B5EF4-FFF2-40B4-BE49-F238E27FC236}">
                  <a16:creationId xmlns:a16="http://schemas.microsoft.com/office/drawing/2014/main" id="{B2545DDB-27CB-B6B9-9004-E7784BD4B32E}"/>
                </a:ext>
              </a:extLst>
            </p:cNvPr>
            <p:cNvSpPr/>
            <p:nvPr userDrawn="1"/>
          </p:nvSpPr>
          <p:spPr>
            <a:xfrm>
              <a:off x="9379996"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4" name="Ellipse 423">
              <a:extLst>
                <a:ext uri="{FF2B5EF4-FFF2-40B4-BE49-F238E27FC236}">
                  <a16:creationId xmlns:a16="http://schemas.microsoft.com/office/drawing/2014/main" id="{E44AA5B8-7DD7-DBEA-2113-D62F2AEE7791}"/>
                </a:ext>
              </a:extLst>
            </p:cNvPr>
            <p:cNvSpPr/>
            <p:nvPr userDrawn="1"/>
          </p:nvSpPr>
          <p:spPr>
            <a:xfrm>
              <a:off x="9554440"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5" name="Ellipse 424">
              <a:extLst>
                <a:ext uri="{FF2B5EF4-FFF2-40B4-BE49-F238E27FC236}">
                  <a16:creationId xmlns:a16="http://schemas.microsoft.com/office/drawing/2014/main" id="{03436FB9-5130-BFBA-5106-18B81B46E41D}"/>
                </a:ext>
              </a:extLst>
            </p:cNvPr>
            <p:cNvSpPr/>
            <p:nvPr userDrawn="1"/>
          </p:nvSpPr>
          <p:spPr>
            <a:xfrm>
              <a:off x="9728884"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6" name="Ellipse 425">
              <a:extLst>
                <a:ext uri="{FF2B5EF4-FFF2-40B4-BE49-F238E27FC236}">
                  <a16:creationId xmlns:a16="http://schemas.microsoft.com/office/drawing/2014/main" id="{148E56A1-D977-73C3-BEED-4F4BB1E46DDB}"/>
                </a:ext>
              </a:extLst>
            </p:cNvPr>
            <p:cNvSpPr/>
            <p:nvPr userDrawn="1"/>
          </p:nvSpPr>
          <p:spPr>
            <a:xfrm>
              <a:off x="9903328"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7" name="Ellipse 426">
              <a:extLst>
                <a:ext uri="{FF2B5EF4-FFF2-40B4-BE49-F238E27FC236}">
                  <a16:creationId xmlns:a16="http://schemas.microsoft.com/office/drawing/2014/main" id="{D6DDA47C-E854-C1DC-D1FD-AE7449DCC252}"/>
                </a:ext>
              </a:extLst>
            </p:cNvPr>
            <p:cNvSpPr/>
            <p:nvPr userDrawn="1"/>
          </p:nvSpPr>
          <p:spPr>
            <a:xfrm>
              <a:off x="10077772"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8" name="Ellipse 427">
              <a:extLst>
                <a:ext uri="{FF2B5EF4-FFF2-40B4-BE49-F238E27FC236}">
                  <a16:creationId xmlns:a16="http://schemas.microsoft.com/office/drawing/2014/main" id="{1F9BE209-94E0-1396-9ABD-A10DE7511779}"/>
                </a:ext>
              </a:extLst>
            </p:cNvPr>
            <p:cNvSpPr/>
            <p:nvPr userDrawn="1"/>
          </p:nvSpPr>
          <p:spPr>
            <a:xfrm>
              <a:off x="10252216"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29" name="Ellipse 428">
              <a:extLst>
                <a:ext uri="{FF2B5EF4-FFF2-40B4-BE49-F238E27FC236}">
                  <a16:creationId xmlns:a16="http://schemas.microsoft.com/office/drawing/2014/main" id="{7228E004-F2CC-BDFC-01D6-88AD658C9486}"/>
                </a:ext>
              </a:extLst>
            </p:cNvPr>
            <p:cNvSpPr/>
            <p:nvPr userDrawn="1"/>
          </p:nvSpPr>
          <p:spPr>
            <a:xfrm>
              <a:off x="10426660" y="4436173"/>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0" name="Ellipse 429">
              <a:extLst>
                <a:ext uri="{FF2B5EF4-FFF2-40B4-BE49-F238E27FC236}">
                  <a16:creationId xmlns:a16="http://schemas.microsoft.com/office/drawing/2014/main" id="{FD5FEF7C-1AC4-DC0C-E184-D58995DAB0BA}"/>
                </a:ext>
              </a:extLst>
            </p:cNvPr>
            <p:cNvSpPr/>
            <p:nvPr userDrawn="1"/>
          </p:nvSpPr>
          <p:spPr>
            <a:xfrm>
              <a:off x="10601104"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1" name="Ellipse 430">
              <a:extLst>
                <a:ext uri="{FF2B5EF4-FFF2-40B4-BE49-F238E27FC236}">
                  <a16:creationId xmlns:a16="http://schemas.microsoft.com/office/drawing/2014/main" id="{F789E254-D4FE-4BD0-148E-A42E3663D0A4}"/>
                </a:ext>
              </a:extLst>
            </p:cNvPr>
            <p:cNvSpPr/>
            <p:nvPr userDrawn="1"/>
          </p:nvSpPr>
          <p:spPr>
            <a:xfrm>
              <a:off x="10775548"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2" name="Ellipse 431">
              <a:extLst>
                <a:ext uri="{FF2B5EF4-FFF2-40B4-BE49-F238E27FC236}">
                  <a16:creationId xmlns:a16="http://schemas.microsoft.com/office/drawing/2014/main" id="{DA8A4B34-0E8C-A24F-8D3F-A2507A23277F}"/>
                </a:ext>
              </a:extLst>
            </p:cNvPr>
            <p:cNvSpPr/>
            <p:nvPr userDrawn="1"/>
          </p:nvSpPr>
          <p:spPr>
            <a:xfrm>
              <a:off x="10949992"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3" name="Ellipse 432">
              <a:extLst>
                <a:ext uri="{FF2B5EF4-FFF2-40B4-BE49-F238E27FC236}">
                  <a16:creationId xmlns:a16="http://schemas.microsoft.com/office/drawing/2014/main" id="{A804451B-5632-5A77-5B81-D4AD3916912D}"/>
                </a:ext>
              </a:extLst>
            </p:cNvPr>
            <p:cNvSpPr/>
            <p:nvPr userDrawn="1"/>
          </p:nvSpPr>
          <p:spPr>
            <a:xfrm>
              <a:off x="11124436"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4" name="Ellipse 433">
              <a:extLst>
                <a:ext uri="{FF2B5EF4-FFF2-40B4-BE49-F238E27FC236}">
                  <a16:creationId xmlns:a16="http://schemas.microsoft.com/office/drawing/2014/main" id="{C019D4E7-751E-CA90-F4B0-68EFBEFBAA4A}"/>
                </a:ext>
              </a:extLst>
            </p:cNvPr>
            <p:cNvSpPr/>
            <p:nvPr userDrawn="1"/>
          </p:nvSpPr>
          <p:spPr>
            <a:xfrm>
              <a:off x="11298880"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5" name="Ellipse 434">
              <a:extLst>
                <a:ext uri="{FF2B5EF4-FFF2-40B4-BE49-F238E27FC236}">
                  <a16:creationId xmlns:a16="http://schemas.microsoft.com/office/drawing/2014/main" id="{16A9898A-5357-1F0A-B43E-FAABA2848F48}"/>
                </a:ext>
              </a:extLst>
            </p:cNvPr>
            <p:cNvSpPr/>
            <p:nvPr userDrawn="1"/>
          </p:nvSpPr>
          <p:spPr>
            <a:xfrm>
              <a:off x="11473324"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6" name="Ellipse 435">
              <a:extLst>
                <a:ext uri="{FF2B5EF4-FFF2-40B4-BE49-F238E27FC236}">
                  <a16:creationId xmlns:a16="http://schemas.microsoft.com/office/drawing/2014/main" id="{7EA9934E-54A1-EEB1-23DD-00E65B8360F4}"/>
                </a:ext>
              </a:extLst>
            </p:cNvPr>
            <p:cNvSpPr/>
            <p:nvPr userDrawn="1"/>
          </p:nvSpPr>
          <p:spPr>
            <a:xfrm>
              <a:off x="11647768"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7" name="Ellipse 436">
              <a:extLst>
                <a:ext uri="{FF2B5EF4-FFF2-40B4-BE49-F238E27FC236}">
                  <a16:creationId xmlns:a16="http://schemas.microsoft.com/office/drawing/2014/main" id="{8E45CECF-1C77-901F-32F5-C395AB451E8C}"/>
                </a:ext>
              </a:extLst>
            </p:cNvPr>
            <p:cNvSpPr/>
            <p:nvPr userDrawn="1"/>
          </p:nvSpPr>
          <p:spPr>
            <a:xfrm>
              <a:off x="11822212"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8" name="Ellipse 437">
              <a:extLst>
                <a:ext uri="{FF2B5EF4-FFF2-40B4-BE49-F238E27FC236}">
                  <a16:creationId xmlns:a16="http://schemas.microsoft.com/office/drawing/2014/main" id="{600E9739-6E91-D6A0-206E-77734307ECBC}"/>
                </a:ext>
              </a:extLst>
            </p:cNvPr>
            <p:cNvSpPr/>
            <p:nvPr userDrawn="1"/>
          </p:nvSpPr>
          <p:spPr>
            <a:xfrm>
              <a:off x="11996665" y="443617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39" name="Ellipse 438">
              <a:extLst>
                <a:ext uri="{FF2B5EF4-FFF2-40B4-BE49-F238E27FC236}">
                  <a16:creationId xmlns:a16="http://schemas.microsoft.com/office/drawing/2014/main" id="{F51521F6-1CF8-4C68-6C92-4FA2343DE4B6}"/>
                </a:ext>
              </a:extLst>
            </p:cNvPr>
            <p:cNvSpPr/>
            <p:nvPr userDrawn="1"/>
          </p:nvSpPr>
          <p:spPr>
            <a:xfrm>
              <a:off x="798444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0" name="Ellipse 439">
              <a:extLst>
                <a:ext uri="{FF2B5EF4-FFF2-40B4-BE49-F238E27FC236}">
                  <a16:creationId xmlns:a16="http://schemas.microsoft.com/office/drawing/2014/main" id="{E9A156E6-CE43-E038-80CC-3FA3A9D17EB1}"/>
                </a:ext>
              </a:extLst>
            </p:cNvPr>
            <p:cNvSpPr/>
            <p:nvPr userDrawn="1"/>
          </p:nvSpPr>
          <p:spPr>
            <a:xfrm>
              <a:off x="815905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1" name="Ellipse 440">
              <a:extLst>
                <a:ext uri="{FF2B5EF4-FFF2-40B4-BE49-F238E27FC236}">
                  <a16:creationId xmlns:a16="http://schemas.microsoft.com/office/drawing/2014/main" id="{1C7E4E4B-256E-23BA-596E-6B7E28FD09A5}"/>
                </a:ext>
              </a:extLst>
            </p:cNvPr>
            <p:cNvSpPr/>
            <p:nvPr userDrawn="1"/>
          </p:nvSpPr>
          <p:spPr>
            <a:xfrm>
              <a:off x="833367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2" name="Ellipse 441">
              <a:extLst>
                <a:ext uri="{FF2B5EF4-FFF2-40B4-BE49-F238E27FC236}">
                  <a16:creationId xmlns:a16="http://schemas.microsoft.com/office/drawing/2014/main" id="{8D0B46B7-F24E-049E-E8D4-63E0F8D56B35}"/>
                </a:ext>
              </a:extLst>
            </p:cNvPr>
            <p:cNvSpPr/>
            <p:nvPr userDrawn="1"/>
          </p:nvSpPr>
          <p:spPr>
            <a:xfrm>
              <a:off x="850828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3" name="Ellipse 442">
              <a:extLst>
                <a:ext uri="{FF2B5EF4-FFF2-40B4-BE49-F238E27FC236}">
                  <a16:creationId xmlns:a16="http://schemas.microsoft.com/office/drawing/2014/main" id="{1EDC9936-69EE-B79C-9ABE-969A0F66971D}"/>
                </a:ext>
              </a:extLst>
            </p:cNvPr>
            <p:cNvSpPr/>
            <p:nvPr userDrawn="1"/>
          </p:nvSpPr>
          <p:spPr>
            <a:xfrm>
              <a:off x="868290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4" name="Ellipse 443">
              <a:extLst>
                <a:ext uri="{FF2B5EF4-FFF2-40B4-BE49-F238E27FC236}">
                  <a16:creationId xmlns:a16="http://schemas.microsoft.com/office/drawing/2014/main" id="{00AEA52E-C777-D1E6-34F1-FC3943F4180D}"/>
                </a:ext>
              </a:extLst>
            </p:cNvPr>
            <p:cNvSpPr/>
            <p:nvPr userDrawn="1"/>
          </p:nvSpPr>
          <p:spPr>
            <a:xfrm>
              <a:off x="885751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5" name="Ellipse 444">
              <a:extLst>
                <a:ext uri="{FF2B5EF4-FFF2-40B4-BE49-F238E27FC236}">
                  <a16:creationId xmlns:a16="http://schemas.microsoft.com/office/drawing/2014/main" id="{EB785584-5941-4B4C-6161-6C1C5B3BDFDC}"/>
                </a:ext>
              </a:extLst>
            </p:cNvPr>
            <p:cNvSpPr/>
            <p:nvPr userDrawn="1"/>
          </p:nvSpPr>
          <p:spPr>
            <a:xfrm>
              <a:off x="903213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6" name="Ellipse 445">
              <a:extLst>
                <a:ext uri="{FF2B5EF4-FFF2-40B4-BE49-F238E27FC236}">
                  <a16:creationId xmlns:a16="http://schemas.microsoft.com/office/drawing/2014/main" id="{AAF8FA6F-F7A2-CCDE-FCAC-1138DDCC7739}"/>
                </a:ext>
              </a:extLst>
            </p:cNvPr>
            <p:cNvSpPr/>
            <p:nvPr userDrawn="1"/>
          </p:nvSpPr>
          <p:spPr>
            <a:xfrm>
              <a:off x="920674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7" name="Ellipse 446">
              <a:extLst>
                <a:ext uri="{FF2B5EF4-FFF2-40B4-BE49-F238E27FC236}">
                  <a16:creationId xmlns:a16="http://schemas.microsoft.com/office/drawing/2014/main" id="{8458F72B-3F89-E1B3-7234-A63F7349478B}"/>
                </a:ext>
              </a:extLst>
            </p:cNvPr>
            <p:cNvSpPr/>
            <p:nvPr userDrawn="1"/>
          </p:nvSpPr>
          <p:spPr>
            <a:xfrm>
              <a:off x="938136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8" name="Ellipse 447">
              <a:extLst>
                <a:ext uri="{FF2B5EF4-FFF2-40B4-BE49-F238E27FC236}">
                  <a16:creationId xmlns:a16="http://schemas.microsoft.com/office/drawing/2014/main" id="{559C4466-673F-98D6-BAB0-0372131B3E3A}"/>
                </a:ext>
              </a:extLst>
            </p:cNvPr>
            <p:cNvSpPr/>
            <p:nvPr userDrawn="1"/>
          </p:nvSpPr>
          <p:spPr>
            <a:xfrm>
              <a:off x="955597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49" name="Ellipse 448">
              <a:extLst>
                <a:ext uri="{FF2B5EF4-FFF2-40B4-BE49-F238E27FC236}">
                  <a16:creationId xmlns:a16="http://schemas.microsoft.com/office/drawing/2014/main" id="{E6967A56-2FEB-FA12-EFC9-F3F8685D0D88}"/>
                </a:ext>
              </a:extLst>
            </p:cNvPr>
            <p:cNvSpPr/>
            <p:nvPr userDrawn="1"/>
          </p:nvSpPr>
          <p:spPr>
            <a:xfrm>
              <a:off x="973059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0" name="Ellipse 449">
              <a:extLst>
                <a:ext uri="{FF2B5EF4-FFF2-40B4-BE49-F238E27FC236}">
                  <a16:creationId xmlns:a16="http://schemas.microsoft.com/office/drawing/2014/main" id="{F9023B30-B9EB-C750-FC8A-EAA4A6A971D5}"/>
                </a:ext>
              </a:extLst>
            </p:cNvPr>
            <p:cNvSpPr/>
            <p:nvPr userDrawn="1"/>
          </p:nvSpPr>
          <p:spPr>
            <a:xfrm>
              <a:off x="990520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1" name="Ellipse 450">
              <a:extLst>
                <a:ext uri="{FF2B5EF4-FFF2-40B4-BE49-F238E27FC236}">
                  <a16:creationId xmlns:a16="http://schemas.microsoft.com/office/drawing/2014/main" id="{BEBC0C15-1551-DD23-96B5-6D1A9C914EC1}"/>
                </a:ext>
              </a:extLst>
            </p:cNvPr>
            <p:cNvSpPr/>
            <p:nvPr userDrawn="1"/>
          </p:nvSpPr>
          <p:spPr>
            <a:xfrm>
              <a:off x="10079824" y="4608022"/>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2" name="Ellipse 451">
              <a:extLst>
                <a:ext uri="{FF2B5EF4-FFF2-40B4-BE49-F238E27FC236}">
                  <a16:creationId xmlns:a16="http://schemas.microsoft.com/office/drawing/2014/main" id="{2F8D55DF-FDC9-1ECA-60B5-282F32CC8A92}"/>
                </a:ext>
              </a:extLst>
            </p:cNvPr>
            <p:cNvSpPr/>
            <p:nvPr userDrawn="1"/>
          </p:nvSpPr>
          <p:spPr>
            <a:xfrm>
              <a:off x="1025443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3" name="Ellipse 452">
              <a:extLst>
                <a:ext uri="{FF2B5EF4-FFF2-40B4-BE49-F238E27FC236}">
                  <a16:creationId xmlns:a16="http://schemas.microsoft.com/office/drawing/2014/main" id="{F9AE5615-E1D5-BAC6-FEB4-67871E475640}"/>
                </a:ext>
              </a:extLst>
            </p:cNvPr>
            <p:cNvSpPr/>
            <p:nvPr userDrawn="1"/>
          </p:nvSpPr>
          <p:spPr>
            <a:xfrm>
              <a:off x="1042905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4" name="Ellipse 453">
              <a:extLst>
                <a:ext uri="{FF2B5EF4-FFF2-40B4-BE49-F238E27FC236}">
                  <a16:creationId xmlns:a16="http://schemas.microsoft.com/office/drawing/2014/main" id="{9A3060C3-4276-E492-158E-FEA49F542A24}"/>
                </a:ext>
              </a:extLst>
            </p:cNvPr>
            <p:cNvSpPr/>
            <p:nvPr userDrawn="1"/>
          </p:nvSpPr>
          <p:spPr>
            <a:xfrm>
              <a:off x="1060366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5" name="Ellipse 454">
              <a:extLst>
                <a:ext uri="{FF2B5EF4-FFF2-40B4-BE49-F238E27FC236}">
                  <a16:creationId xmlns:a16="http://schemas.microsoft.com/office/drawing/2014/main" id="{EA94E2E9-2A0E-B316-CC76-8EA9214018F2}"/>
                </a:ext>
              </a:extLst>
            </p:cNvPr>
            <p:cNvSpPr/>
            <p:nvPr userDrawn="1"/>
          </p:nvSpPr>
          <p:spPr>
            <a:xfrm>
              <a:off x="1077828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6" name="Ellipse 455">
              <a:extLst>
                <a:ext uri="{FF2B5EF4-FFF2-40B4-BE49-F238E27FC236}">
                  <a16:creationId xmlns:a16="http://schemas.microsoft.com/office/drawing/2014/main" id="{EEDDA61F-7D92-8700-0C57-513D4E71FFB2}"/>
                </a:ext>
              </a:extLst>
            </p:cNvPr>
            <p:cNvSpPr/>
            <p:nvPr userDrawn="1"/>
          </p:nvSpPr>
          <p:spPr>
            <a:xfrm>
              <a:off x="1095289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7" name="Ellipse 456">
              <a:extLst>
                <a:ext uri="{FF2B5EF4-FFF2-40B4-BE49-F238E27FC236}">
                  <a16:creationId xmlns:a16="http://schemas.microsoft.com/office/drawing/2014/main" id="{F2A3FF49-DEE6-20DC-1CEB-933974DCD9C7}"/>
                </a:ext>
              </a:extLst>
            </p:cNvPr>
            <p:cNvSpPr/>
            <p:nvPr userDrawn="1"/>
          </p:nvSpPr>
          <p:spPr>
            <a:xfrm>
              <a:off x="1112751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8" name="Ellipse 457">
              <a:extLst>
                <a:ext uri="{FF2B5EF4-FFF2-40B4-BE49-F238E27FC236}">
                  <a16:creationId xmlns:a16="http://schemas.microsoft.com/office/drawing/2014/main" id="{D28AB01E-1738-BC48-8EA4-A534A7A877E2}"/>
                </a:ext>
              </a:extLst>
            </p:cNvPr>
            <p:cNvSpPr/>
            <p:nvPr userDrawn="1"/>
          </p:nvSpPr>
          <p:spPr>
            <a:xfrm>
              <a:off x="11302129" y="4608022"/>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59" name="Ellipse 458">
              <a:extLst>
                <a:ext uri="{FF2B5EF4-FFF2-40B4-BE49-F238E27FC236}">
                  <a16:creationId xmlns:a16="http://schemas.microsoft.com/office/drawing/2014/main" id="{0E21BCBA-7F10-82F8-E7A2-2D89BEED94D0}"/>
                </a:ext>
              </a:extLst>
            </p:cNvPr>
            <p:cNvSpPr/>
            <p:nvPr userDrawn="1"/>
          </p:nvSpPr>
          <p:spPr>
            <a:xfrm>
              <a:off x="11476744"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0" name="Ellipse 459">
              <a:extLst>
                <a:ext uri="{FF2B5EF4-FFF2-40B4-BE49-F238E27FC236}">
                  <a16:creationId xmlns:a16="http://schemas.microsoft.com/office/drawing/2014/main" id="{475C07BF-490B-6F96-C05E-57671BCA9264}"/>
                </a:ext>
              </a:extLst>
            </p:cNvPr>
            <p:cNvSpPr/>
            <p:nvPr userDrawn="1"/>
          </p:nvSpPr>
          <p:spPr>
            <a:xfrm>
              <a:off x="1165135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1" name="Ellipse 460">
              <a:extLst>
                <a:ext uri="{FF2B5EF4-FFF2-40B4-BE49-F238E27FC236}">
                  <a16:creationId xmlns:a16="http://schemas.microsoft.com/office/drawing/2014/main" id="{8E0C4B65-9A32-C836-7158-3C589B91DCAB}"/>
                </a:ext>
              </a:extLst>
            </p:cNvPr>
            <p:cNvSpPr/>
            <p:nvPr userDrawn="1"/>
          </p:nvSpPr>
          <p:spPr>
            <a:xfrm>
              <a:off x="11825974" y="4608022"/>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2" name="Ellipse 461">
              <a:extLst>
                <a:ext uri="{FF2B5EF4-FFF2-40B4-BE49-F238E27FC236}">
                  <a16:creationId xmlns:a16="http://schemas.microsoft.com/office/drawing/2014/main" id="{65D15C8F-F1FD-ADF8-0FC5-43A8C62CE9C8}"/>
                </a:ext>
              </a:extLst>
            </p:cNvPr>
            <p:cNvSpPr/>
            <p:nvPr userDrawn="1"/>
          </p:nvSpPr>
          <p:spPr>
            <a:xfrm>
              <a:off x="12000589" y="460802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3" name="Ellipse 462">
              <a:extLst>
                <a:ext uri="{FF2B5EF4-FFF2-40B4-BE49-F238E27FC236}">
                  <a16:creationId xmlns:a16="http://schemas.microsoft.com/office/drawing/2014/main" id="{4080F2F4-BC00-58F7-F7F9-3E6146884A08}"/>
                </a:ext>
              </a:extLst>
            </p:cNvPr>
            <p:cNvSpPr/>
            <p:nvPr userDrawn="1"/>
          </p:nvSpPr>
          <p:spPr>
            <a:xfrm>
              <a:off x="7984444"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4" name="Ellipse 463">
              <a:extLst>
                <a:ext uri="{FF2B5EF4-FFF2-40B4-BE49-F238E27FC236}">
                  <a16:creationId xmlns:a16="http://schemas.microsoft.com/office/drawing/2014/main" id="{639B99D7-3D54-BD34-1E09-0F0130A66897}"/>
                </a:ext>
              </a:extLst>
            </p:cNvPr>
            <p:cNvSpPr/>
            <p:nvPr userDrawn="1"/>
          </p:nvSpPr>
          <p:spPr>
            <a:xfrm>
              <a:off x="8158888"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5" name="Ellipse 464">
              <a:extLst>
                <a:ext uri="{FF2B5EF4-FFF2-40B4-BE49-F238E27FC236}">
                  <a16:creationId xmlns:a16="http://schemas.microsoft.com/office/drawing/2014/main" id="{95431447-3EB3-2479-BA68-DADDBD0DDC1E}"/>
                </a:ext>
              </a:extLst>
            </p:cNvPr>
            <p:cNvSpPr/>
            <p:nvPr userDrawn="1"/>
          </p:nvSpPr>
          <p:spPr>
            <a:xfrm>
              <a:off x="8333332" y="4779871"/>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6" name="Ellipse 465">
              <a:extLst>
                <a:ext uri="{FF2B5EF4-FFF2-40B4-BE49-F238E27FC236}">
                  <a16:creationId xmlns:a16="http://schemas.microsoft.com/office/drawing/2014/main" id="{F758297A-722E-76AA-5416-184B2C94FD6E}"/>
                </a:ext>
              </a:extLst>
            </p:cNvPr>
            <p:cNvSpPr/>
            <p:nvPr userDrawn="1"/>
          </p:nvSpPr>
          <p:spPr>
            <a:xfrm>
              <a:off x="8507776"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7" name="Ellipse 466">
              <a:extLst>
                <a:ext uri="{FF2B5EF4-FFF2-40B4-BE49-F238E27FC236}">
                  <a16:creationId xmlns:a16="http://schemas.microsoft.com/office/drawing/2014/main" id="{FBE6DE72-DB06-D91F-D030-95FFA7FE6046}"/>
                </a:ext>
              </a:extLst>
            </p:cNvPr>
            <p:cNvSpPr/>
            <p:nvPr userDrawn="1"/>
          </p:nvSpPr>
          <p:spPr>
            <a:xfrm>
              <a:off x="8682220"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8" name="Ellipse 467">
              <a:extLst>
                <a:ext uri="{FF2B5EF4-FFF2-40B4-BE49-F238E27FC236}">
                  <a16:creationId xmlns:a16="http://schemas.microsoft.com/office/drawing/2014/main" id="{AD43D38F-8225-0CDF-FB02-83EA811F480A}"/>
                </a:ext>
              </a:extLst>
            </p:cNvPr>
            <p:cNvSpPr/>
            <p:nvPr userDrawn="1"/>
          </p:nvSpPr>
          <p:spPr>
            <a:xfrm>
              <a:off x="8856664"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69" name="Ellipse 468">
              <a:extLst>
                <a:ext uri="{FF2B5EF4-FFF2-40B4-BE49-F238E27FC236}">
                  <a16:creationId xmlns:a16="http://schemas.microsoft.com/office/drawing/2014/main" id="{68223CB5-476B-09F7-6871-4FA2508096FE}"/>
                </a:ext>
              </a:extLst>
            </p:cNvPr>
            <p:cNvSpPr/>
            <p:nvPr userDrawn="1"/>
          </p:nvSpPr>
          <p:spPr>
            <a:xfrm>
              <a:off x="9031108"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0" name="Ellipse 469">
              <a:extLst>
                <a:ext uri="{FF2B5EF4-FFF2-40B4-BE49-F238E27FC236}">
                  <a16:creationId xmlns:a16="http://schemas.microsoft.com/office/drawing/2014/main" id="{16261111-A2D5-BF84-B277-3A0E5679B7B1}"/>
                </a:ext>
              </a:extLst>
            </p:cNvPr>
            <p:cNvSpPr/>
            <p:nvPr userDrawn="1"/>
          </p:nvSpPr>
          <p:spPr>
            <a:xfrm>
              <a:off x="9205552"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1" name="Ellipse 470">
              <a:extLst>
                <a:ext uri="{FF2B5EF4-FFF2-40B4-BE49-F238E27FC236}">
                  <a16:creationId xmlns:a16="http://schemas.microsoft.com/office/drawing/2014/main" id="{9C36E017-FB15-18C7-988D-7A004B18A82A}"/>
                </a:ext>
              </a:extLst>
            </p:cNvPr>
            <p:cNvSpPr/>
            <p:nvPr userDrawn="1"/>
          </p:nvSpPr>
          <p:spPr>
            <a:xfrm>
              <a:off x="9379996"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2" name="Ellipse 471">
              <a:extLst>
                <a:ext uri="{FF2B5EF4-FFF2-40B4-BE49-F238E27FC236}">
                  <a16:creationId xmlns:a16="http://schemas.microsoft.com/office/drawing/2014/main" id="{3EEAC431-4C79-7F10-1BF2-562BD8EAFA61}"/>
                </a:ext>
              </a:extLst>
            </p:cNvPr>
            <p:cNvSpPr/>
            <p:nvPr userDrawn="1"/>
          </p:nvSpPr>
          <p:spPr>
            <a:xfrm>
              <a:off x="9554440"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3" name="Ellipse 472">
              <a:extLst>
                <a:ext uri="{FF2B5EF4-FFF2-40B4-BE49-F238E27FC236}">
                  <a16:creationId xmlns:a16="http://schemas.microsoft.com/office/drawing/2014/main" id="{9FD1DC32-967D-AEE4-7D3A-EDA4B26FFE0D}"/>
                </a:ext>
              </a:extLst>
            </p:cNvPr>
            <p:cNvSpPr/>
            <p:nvPr userDrawn="1"/>
          </p:nvSpPr>
          <p:spPr>
            <a:xfrm>
              <a:off x="9728884"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4" name="Ellipse 473">
              <a:extLst>
                <a:ext uri="{FF2B5EF4-FFF2-40B4-BE49-F238E27FC236}">
                  <a16:creationId xmlns:a16="http://schemas.microsoft.com/office/drawing/2014/main" id="{65423579-C744-9483-D279-AD70AE6EB37E}"/>
                </a:ext>
              </a:extLst>
            </p:cNvPr>
            <p:cNvSpPr/>
            <p:nvPr userDrawn="1"/>
          </p:nvSpPr>
          <p:spPr>
            <a:xfrm>
              <a:off x="9903328"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5" name="Ellipse 474">
              <a:extLst>
                <a:ext uri="{FF2B5EF4-FFF2-40B4-BE49-F238E27FC236}">
                  <a16:creationId xmlns:a16="http://schemas.microsoft.com/office/drawing/2014/main" id="{B0C8953D-99B1-90B1-BBDB-09BB107AE96D}"/>
                </a:ext>
              </a:extLst>
            </p:cNvPr>
            <p:cNvSpPr/>
            <p:nvPr userDrawn="1"/>
          </p:nvSpPr>
          <p:spPr>
            <a:xfrm>
              <a:off x="10077772"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6" name="Ellipse 475">
              <a:extLst>
                <a:ext uri="{FF2B5EF4-FFF2-40B4-BE49-F238E27FC236}">
                  <a16:creationId xmlns:a16="http://schemas.microsoft.com/office/drawing/2014/main" id="{C73BE94A-974A-B5D8-80EA-D2797E06988D}"/>
                </a:ext>
              </a:extLst>
            </p:cNvPr>
            <p:cNvSpPr/>
            <p:nvPr userDrawn="1"/>
          </p:nvSpPr>
          <p:spPr>
            <a:xfrm>
              <a:off x="10252216"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7" name="Ellipse 476">
              <a:extLst>
                <a:ext uri="{FF2B5EF4-FFF2-40B4-BE49-F238E27FC236}">
                  <a16:creationId xmlns:a16="http://schemas.microsoft.com/office/drawing/2014/main" id="{8A47D120-A97D-7D15-AD4B-5ADBF6F37B23}"/>
                </a:ext>
              </a:extLst>
            </p:cNvPr>
            <p:cNvSpPr/>
            <p:nvPr userDrawn="1"/>
          </p:nvSpPr>
          <p:spPr>
            <a:xfrm>
              <a:off x="10426660"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8" name="Ellipse 477">
              <a:extLst>
                <a:ext uri="{FF2B5EF4-FFF2-40B4-BE49-F238E27FC236}">
                  <a16:creationId xmlns:a16="http://schemas.microsoft.com/office/drawing/2014/main" id="{555E14D4-EFB0-75EF-C319-7E804DD88099}"/>
                </a:ext>
              </a:extLst>
            </p:cNvPr>
            <p:cNvSpPr/>
            <p:nvPr userDrawn="1"/>
          </p:nvSpPr>
          <p:spPr>
            <a:xfrm>
              <a:off x="10601104"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79" name="Ellipse 478">
              <a:extLst>
                <a:ext uri="{FF2B5EF4-FFF2-40B4-BE49-F238E27FC236}">
                  <a16:creationId xmlns:a16="http://schemas.microsoft.com/office/drawing/2014/main" id="{022B403F-5AE8-5BC1-77FA-C2D35867B51C}"/>
                </a:ext>
              </a:extLst>
            </p:cNvPr>
            <p:cNvSpPr/>
            <p:nvPr userDrawn="1"/>
          </p:nvSpPr>
          <p:spPr>
            <a:xfrm>
              <a:off x="10775548"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0" name="Ellipse 479">
              <a:extLst>
                <a:ext uri="{FF2B5EF4-FFF2-40B4-BE49-F238E27FC236}">
                  <a16:creationId xmlns:a16="http://schemas.microsoft.com/office/drawing/2014/main" id="{DB2A50D8-BDFC-2489-A9BE-86C91B33328D}"/>
                </a:ext>
              </a:extLst>
            </p:cNvPr>
            <p:cNvSpPr/>
            <p:nvPr userDrawn="1"/>
          </p:nvSpPr>
          <p:spPr>
            <a:xfrm>
              <a:off x="10949992"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1" name="Ellipse 480">
              <a:extLst>
                <a:ext uri="{FF2B5EF4-FFF2-40B4-BE49-F238E27FC236}">
                  <a16:creationId xmlns:a16="http://schemas.microsoft.com/office/drawing/2014/main" id="{EDB6005D-07F1-FA10-0A2F-083D65068A95}"/>
                </a:ext>
              </a:extLst>
            </p:cNvPr>
            <p:cNvSpPr/>
            <p:nvPr userDrawn="1"/>
          </p:nvSpPr>
          <p:spPr>
            <a:xfrm>
              <a:off x="11124436"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2" name="Ellipse 481">
              <a:extLst>
                <a:ext uri="{FF2B5EF4-FFF2-40B4-BE49-F238E27FC236}">
                  <a16:creationId xmlns:a16="http://schemas.microsoft.com/office/drawing/2014/main" id="{2EEA2F81-1264-3D2B-08FC-B5B6A8C234FA}"/>
                </a:ext>
              </a:extLst>
            </p:cNvPr>
            <p:cNvSpPr/>
            <p:nvPr userDrawn="1"/>
          </p:nvSpPr>
          <p:spPr>
            <a:xfrm>
              <a:off x="11298880"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3" name="Ellipse 482">
              <a:extLst>
                <a:ext uri="{FF2B5EF4-FFF2-40B4-BE49-F238E27FC236}">
                  <a16:creationId xmlns:a16="http://schemas.microsoft.com/office/drawing/2014/main" id="{8F65BABA-639F-35ED-8BA1-42AF3996A7BC}"/>
                </a:ext>
              </a:extLst>
            </p:cNvPr>
            <p:cNvSpPr/>
            <p:nvPr userDrawn="1"/>
          </p:nvSpPr>
          <p:spPr>
            <a:xfrm>
              <a:off x="11473324" y="4779871"/>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4" name="Ellipse 483">
              <a:extLst>
                <a:ext uri="{FF2B5EF4-FFF2-40B4-BE49-F238E27FC236}">
                  <a16:creationId xmlns:a16="http://schemas.microsoft.com/office/drawing/2014/main" id="{A4E193FA-2441-CE7B-8142-5710732F2F55}"/>
                </a:ext>
              </a:extLst>
            </p:cNvPr>
            <p:cNvSpPr/>
            <p:nvPr userDrawn="1"/>
          </p:nvSpPr>
          <p:spPr>
            <a:xfrm>
              <a:off x="11647768"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5" name="Ellipse 484">
              <a:extLst>
                <a:ext uri="{FF2B5EF4-FFF2-40B4-BE49-F238E27FC236}">
                  <a16:creationId xmlns:a16="http://schemas.microsoft.com/office/drawing/2014/main" id="{2D9415FD-7A03-2C3D-5CF3-05256BBE20A2}"/>
                </a:ext>
              </a:extLst>
            </p:cNvPr>
            <p:cNvSpPr/>
            <p:nvPr userDrawn="1"/>
          </p:nvSpPr>
          <p:spPr>
            <a:xfrm>
              <a:off x="11822212"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6" name="Ellipse 485">
              <a:extLst>
                <a:ext uri="{FF2B5EF4-FFF2-40B4-BE49-F238E27FC236}">
                  <a16:creationId xmlns:a16="http://schemas.microsoft.com/office/drawing/2014/main" id="{E22D966C-8BA7-27DD-25F8-59102E3BE4C8}"/>
                </a:ext>
              </a:extLst>
            </p:cNvPr>
            <p:cNvSpPr/>
            <p:nvPr userDrawn="1"/>
          </p:nvSpPr>
          <p:spPr>
            <a:xfrm>
              <a:off x="11996665" y="4779871"/>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7" name="Ellipse 486">
              <a:extLst>
                <a:ext uri="{FF2B5EF4-FFF2-40B4-BE49-F238E27FC236}">
                  <a16:creationId xmlns:a16="http://schemas.microsoft.com/office/drawing/2014/main" id="{29467747-2404-563C-6CEF-63627D649B81}"/>
                </a:ext>
              </a:extLst>
            </p:cNvPr>
            <p:cNvSpPr/>
            <p:nvPr userDrawn="1"/>
          </p:nvSpPr>
          <p:spPr>
            <a:xfrm>
              <a:off x="798444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8" name="Ellipse 487">
              <a:extLst>
                <a:ext uri="{FF2B5EF4-FFF2-40B4-BE49-F238E27FC236}">
                  <a16:creationId xmlns:a16="http://schemas.microsoft.com/office/drawing/2014/main" id="{82DCD2A4-2149-51DC-95D0-066A1E15E5BC}"/>
                </a:ext>
              </a:extLst>
            </p:cNvPr>
            <p:cNvSpPr/>
            <p:nvPr userDrawn="1"/>
          </p:nvSpPr>
          <p:spPr>
            <a:xfrm>
              <a:off x="8159059" y="4951720"/>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89" name="Ellipse 488">
              <a:extLst>
                <a:ext uri="{FF2B5EF4-FFF2-40B4-BE49-F238E27FC236}">
                  <a16:creationId xmlns:a16="http://schemas.microsoft.com/office/drawing/2014/main" id="{50CD72C0-880E-B4EB-5DF8-C4737A7B87F4}"/>
                </a:ext>
              </a:extLst>
            </p:cNvPr>
            <p:cNvSpPr/>
            <p:nvPr userDrawn="1"/>
          </p:nvSpPr>
          <p:spPr>
            <a:xfrm>
              <a:off x="833367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0" name="Ellipse 489">
              <a:extLst>
                <a:ext uri="{FF2B5EF4-FFF2-40B4-BE49-F238E27FC236}">
                  <a16:creationId xmlns:a16="http://schemas.microsoft.com/office/drawing/2014/main" id="{E4D9BD6B-ACC7-BB6D-2EB5-D80F015D688C}"/>
                </a:ext>
              </a:extLst>
            </p:cNvPr>
            <p:cNvSpPr/>
            <p:nvPr userDrawn="1"/>
          </p:nvSpPr>
          <p:spPr>
            <a:xfrm>
              <a:off x="8508289" y="495172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1" name="Ellipse 490">
              <a:extLst>
                <a:ext uri="{FF2B5EF4-FFF2-40B4-BE49-F238E27FC236}">
                  <a16:creationId xmlns:a16="http://schemas.microsoft.com/office/drawing/2014/main" id="{82CFFA1F-DE79-6562-ED5D-8A1F60E58ABF}"/>
                </a:ext>
              </a:extLst>
            </p:cNvPr>
            <p:cNvSpPr/>
            <p:nvPr userDrawn="1"/>
          </p:nvSpPr>
          <p:spPr>
            <a:xfrm>
              <a:off x="868290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2" name="Ellipse 491">
              <a:extLst>
                <a:ext uri="{FF2B5EF4-FFF2-40B4-BE49-F238E27FC236}">
                  <a16:creationId xmlns:a16="http://schemas.microsoft.com/office/drawing/2014/main" id="{401CA62F-9CB9-65CF-8AA0-47557B7684FD}"/>
                </a:ext>
              </a:extLst>
            </p:cNvPr>
            <p:cNvSpPr/>
            <p:nvPr userDrawn="1"/>
          </p:nvSpPr>
          <p:spPr>
            <a:xfrm>
              <a:off x="8857519"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3" name="Ellipse 492">
              <a:extLst>
                <a:ext uri="{FF2B5EF4-FFF2-40B4-BE49-F238E27FC236}">
                  <a16:creationId xmlns:a16="http://schemas.microsoft.com/office/drawing/2014/main" id="{482FC2E8-C237-77B5-B26F-5B46BD6685EE}"/>
                </a:ext>
              </a:extLst>
            </p:cNvPr>
            <p:cNvSpPr/>
            <p:nvPr userDrawn="1"/>
          </p:nvSpPr>
          <p:spPr>
            <a:xfrm>
              <a:off x="903213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4" name="Ellipse 493">
              <a:extLst>
                <a:ext uri="{FF2B5EF4-FFF2-40B4-BE49-F238E27FC236}">
                  <a16:creationId xmlns:a16="http://schemas.microsoft.com/office/drawing/2014/main" id="{0FF9AF1A-579B-3D93-3AB4-6E0469D33405}"/>
                </a:ext>
              </a:extLst>
            </p:cNvPr>
            <p:cNvSpPr/>
            <p:nvPr userDrawn="1"/>
          </p:nvSpPr>
          <p:spPr>
            <a:xfrm>
              <a:off x="9206749" y="495172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5" name="Ellipse 494">
              <a:extLst>
                <a:ext uri="{FF2B5EF4-FFF2-40B4-BE49-F238E27FC236}">
                  <a16:creationId xmlns:a16="http://schemas.microsoft.com/office/drawing/2014/main" id="{7D6A5606-F3D9-B024-60C6-213482E41FCF}"/>
                </a:ext>
              </a:extLst>
            </p:cNvPr>
            <p:cNvSpPr/>
            <p:nvPr userDrawn="1"/>
          </p:nvSpPr>
          <p:spPr>
            <a:xfrm>
              <a:off x="938136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6" name="Ellipse 495">
              <a:extLst>
                <a:ext uri="{FF2B5EF4-FFF2-40B4-BE49-F238E27FC236}">
                  <a16:creationId xmlns:a16="http://schemas.microsoft.com/office/drawing/2014/main" id="{E775015B-75DA-0047-14B2-F1720C6EC9E6}"/>
                </a:ext>
              </a:extLst>
            </p:cNvPr>
            <p:cNvSpPr/>
            <p:nvPr userDrawn="1"/>
          </p:nvSpPr>
          <p:spPr>
            <a:xfrm>
              <a:off x="9555979"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7" name="Ellipse 496">
              <a:extLst>
                <a:ext uri="{FF2B5EF4-FFF2-40B4-BE49-F238E27FC236}">
                  <a16:creationId xmlns:a16="http://schemas.microsoft.com/office/drawing/2014/main" id="{727A28BC-4A7F-2ACF-6E46-B51C22CD08AB}"/>
                </a:ext>
              </a:extLst>
            </p:cNvPr>
            <p:cNvSpPr/>
            <p:nvPr userDrawn="1"/>
          </p:nvSpPr>
          <p:spPr>
            <a:xfrm>
              <a:off x="973059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8" name="Ellipse 497">
              <a:extLst>
                <a:ext uri="{FF2B5EF4-FFF2-40B4-BE49-F238E27FC236}">
                  <a16:creationId xmlns:a16="http://schemas.microsoft.com/office/drawing/2014/main" id="{51AE6FF8-C1A5-B517-BE81-3148102CCF5D}"/>
                </a:ext>
              </a:extLst>
            </p:cNvPr>
            <p:cNvSpPr/>
            <p:nvPr userDrawn="1"/>
          </p:nvSpPr>
          <p:spPr>
            <a:xfrm>
              <a:off x="9905209"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99" name="Ellipse 498">
              <a:extLst>
                <a:ext uri="{FF2B5EF4-FFF2-40B4-BE49-F238E27FC236}">
                  <a16:creationId xmlns:a16="http://schemas.microsoft.com/office/drawing/2014/main" id="{D6AF6C57-976D-F0BE-51C9-56C239553F65}"/>
                </a:ext>
              </a:extLst>
            </p:cNvPr>
            <p:cNvSpPr/>
            <p:nvPr userDrawn="1"/>
          </p:nvSpPr>
          <p:spPr>
            <a:xfrm>
              <a:off x="1007982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0" name="Ellipse 499">
              <a:extLst>
                <a:ext uri="{FF2B5EF4-FFF2-40B4-BE49-F238E27FC236}">
                  <a16:creationId xmlns:a16="http://schemas.microsoft.com/office/drawing/2014/main" id="{870B264A-883E-E96C-A0B4-853988FC06F3}"/>
                </a:ext>
              </a:extLst>
            </p:cNvPr>
            <p:cNvSpPr/>
            <p:nvPr userDrawn="1"/>
          </p:nvSpPr>
          <p:spPr>
            <a:xfrm>
              <a:off x="10254439"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1" name="Ellipse 500">
              <a:extLst>
                <a:ext uri="{FF2B5EF4-FFF2-40B4-BE49-F238E27FC236}">
                  <a16:creationId xmlns:a16="http://schemas.microsoft.com/office/drawing/2014/main" id="{888662D0-F977-008F-6210-BD56180BB0F3}"/>
                </a:ext>
              </a:extLst>
            </p:cNvPr>
            <p:cNvSpPr/>
            <p:nvPr userDrawn="1"/>
          </p:nvSpPr>
          <p:spPr>
            <a:xfrm>
              <a:off x="1042905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2" name="Ellipse 501">
              <a:extLst>
                <a:ext uri="{FF2B5EF4-FFF2-40B4-BE49-F238E27FC236}">
                  <a16:creationId xmlns:a16="http://schemas.microsoft.com/office/drawing/2014/main" id="{8B3B04A9-F6D8-48DA-6639-D44DFAEA2C42}"/>
                </a:ext>
              </a:extLst>
            </p:cNvPr>
            <p:cNvSpPr/>
            <p:nvPr userDrawn="1"/>
          </p:nvSpPr>
          <p:spPr>
            <a:xfrm>
              <a:off x="10603669" y="495172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3" name="Ellipse 502">
              <a:extLst>
                <a:ext uri="{FF2B5EF4-FFF2-40B4-BE49-F238E27FC236}">
                  <a16:creationId xmlns:a16="http://schemas.microsoft.com/office/drawing/2014/main" id="{BAE91E93-E18A-B0D3-BAA2-37C175F7D8D4}"/>
                </a:ext>
              </a:extLst>
            </p:cNvPr>
            <p:cNvSpPr/>
            <p:nvPr userDrawn="1"/>
          </p:nvSpPr>
          <p:spPr>
            <a:xfrm>
              <a:off x="1077828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4" name="Ellipse 503">
              <a:extLst>
                <a:ext uri="{FF2B5EF4-FFF2-40B4-BE49-F238E27FC236}">
                  <a16:creationId xmlns:a16="http://schemas.microsoft.com/office/drawing/2014/main" id="{32BC3333-E432-B3D7-7B51-419BED7B62D2}"/>
                </a:ext>
              </a:extLst>
            </p:cNvPr>
            <p:cNvSpPr/>
            <p:nvPr userDrawn="1"/>
          </p:nvSpPr>
          <p:spPr>
            <a:xfrm>
              <a:off x="10952899"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5" name="Ellipse 504">
              <a:extLst>
                <a:ext uri="{FF2B5EF4-FFF2-40B4-BE49-F238E27FC236}">
                  <a16:creationId xmlns:a16="http://schemas.microsoft.com/office/drawing/2014/main" id="{6700E055-223F-867E-355F-1AEAFE6FBC61}"/>
                </a:ext>
              </a:extLst>
            </p:cNvPr>
            <p:cNvSpPr/>
            <p:nvPr userDrawn="1"/>
          </p:nvSpPr>
          <p:spPr>
            <a:xfrm>
              <a:off x="1112751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6" name="Ellipse 505">
              <a:extLst>
                <a:ext uri="{FF2B5EF4-FFF2-40B4-BE49-F238E27FC236}">
                  <a16:creationId xmlns:a16="http://schemas.microsoft.com/office/drawing/2014/main" id="{4A9E7D7B-2FE4-26FC-A641-6EA91425C0E7}"/>
                </a:ext>
              </a:extLst>
            </p:cNvPr>
            <p:cNvSpPr/>
            <p:nvPr userDrawn="1"/>
          </p:nvSpPr>
          <p:spPr>
            <a:xfrm>
              <a:off x="11302129"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7" name="Ellipse 506">
              <a:extLst>
                <a:ext uri="{FF2B5EF4-FFF2-40B4-BE49-F238E27FC236}">
                  <a16:creationId xmlns:a16="http://schemas.microsoft.com/office/drawing/2014/main" id="{C59C2508-0F24-FDF5-F77C-16E463BFC643}"/>
                </a:ext>
              </a:extLst>
            </p:cNvPr>
            <p:cNvSpPr/>
            <p:nvPr userDrawn="1"/>
          </p:nvSpPr>
          <p:spPr>
            <a:xfrm>
              <a:off x="11476744"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8" name="Ellipse 507">
              <a:extLst>
                <a:ext uri="{FF2B5EF4-FFF2-40B4-BE49-F238E27FC236}">
                  <a16:creationId xmlns:a16="http://schemas.microsoft.com/office/drawing/2014/main" id="{7A0FA053-A0E4-2209-B5A9-6595AAD1C790}"/>
                </a:ext>
              </a:extLst>
            </p:cNvPr>
            <p:cNvSpPr/>
            <p:nvPr userDrawn="1"/>
          </p:nvSpPr>
          <p:spPr>
            <a:xfrm>
              <a:off x="11651359"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09" name="Ellipse 508">
              <a:extLst>
                <a:ext uri="{FF2B5EF4-FFF2-40B4-BE49-F238E27FC236}">
                  <a16:creationId xmlns:a16="http://schemas.microsoft.com/office/drawing/2014/main" id="{CF83BEA1-C39C-EC86-9B5C-CC264E550581}"/>
                </a:ext>
              </a:extLst>
            </p:cNvPr>
            <p:cNvSpPr/>
            <p:nvPr userDrawn="1"/>
          </p:nvSpPr>
          <p:spPr>
            <a:xfrm>
              <a:off x="11825974" y="495172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0" name="Ellipse 509">
              <a:extLst>
                <a:ext uri="{FF2B5EF4-FFF2-40B4-BE49-F238E27FC236}">
                  <a16:creationId xmlns:a16="http://schemas.microsoft.com/office/drawing/2014/main" id="{5710468C-ED67-9D13-75F6-2D5C3171B8E9}"/>
                </a:ext>
              </a:extLst>
            </p:cNvPr>
            <p:cNvSpPr/>
            <p:nvPr userDrawn="1"/>
          </p:nvSpPr>
          <p:spPr>
            <a:xfrm>
              <a:off x="12000589" y="495172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1" name="Ellipse 510">
              <a:extLst>
                <a:ext uri="{FF2B5EF4-FFF2-40B4-BE49-F238E27FC236}">
                  <a16:creationId xmlns:a16="http://schemas.microsoft.com/office/drawing/2014/main" id="{1CEACCA5-EF2C-9201-1CFA-63F5610E7B9D}"/>
                </a:ext>
              </a:extLst>
            </p:cNvPr>
            <p:cNvSpPr/>
            <p:nvPr userDrawn="1"/>
          </p:nvSpPr>
          <p:spPr>
            <a:xfrm>
              <a:off x="7984444"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2" name="Ellipse 511">
              <a:extLst>
                <a:ext uri="{FF2B5EF4-FFF2-40B4-BE49-F238E27FC236}">
                  <a16:creationId xmlns:a16="http://schemas.microsoft.com/office/drawing/2014/main" id="{85AEB3BB-94D3-3005-8089-216C94F55236}"/>
                </a:ext>
              </a:extLst>
            </p:cNvPr>
            <p:cNvSpPr/>
            <p:nvPr userDrawn="1"/>
          </p:nvSpPr>
          <p:spPr>
            <a:xfrm>
              <a:off x="8158888"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3" name="Ellipse 512">
              <a:extLst>
                <a:ext uri="{FF2B5EF4-FFF2-40B4-BE49-F238E27FC236}">
                  <a16:creationId xmlns:a16="http://schemas.microsoft.com/office/drawing/2014/main" id="{14B4196D-433B-6A3D-532A-F0909E19E888}"/>
                </a:ext>
              </a:extLst>
            </p:cNvPr>
            <p:cNvSpPr/>
            <p:nvPr userDrawn="1"/>
          </p:nvSpPr>
          <p:spPr>
            <a:xfrm>
              <a:off x="8333332"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4" name="Ellipse 513">
              <a:extLst>
                <a:ext uri="{FF2B5EF4-FFF2-40B4-BE49-F238E27FC236}">
                  <a16:creationId xmlns:a16="http://schemas.microsoft.com/office/drawing/2014/main" id="{8B39030B-E184-9868-3967-854EADADC6FE}"/>
                </a:ext>
              </a:extLst>
            </p:cNvPr>
            <p:cNvSpPr/>
            <p:nvPr userDrawn="1"/>
          </p:nvSpPr>
          <p:spPr>
            <a:xfrm>
              <a:off x="8507776"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5" name="Ellipse 514">
              <a:extLst>
                <a:ext uri="{FF2B5EF4-FFF2-40B4-BE49-F238E27FC236}">
                  <a16:creationId xmlns:a16="http://schemas.microsoft.com/office/drawing/2014/main" id="{DC96E7A7-BEC8-23A3-DAEF-01029DCD18C5}"/>
                </a:ext>
              </a:extLst>
            </p:cNvPr>
            <p:cNvSpPr/>
            <p:nvPr userDrawn="1"/>
          </p:nvSpPr>
          <p:spPr>
            <a:xfrm>
              <a:off x="8682220"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6" name="Ellipse 515">
              <a:extLst>
                <a:ext uri="{FF2B5EF4-FFF2-40B4-BE49-F238E27FC236}">
                  <a16:creationId xmlns:a16="http://schemas.microsoft.com/office/drawing/2014/main" id="{05AB6A5A-4B59-786E-BCCC-71DE29ED2A45}"/>
                </a:ext>
              </a:extLst>
            </p:cNvPr>
            <p:cNvSpPr/>
            <p:nvPr userDrawn="1"/>
          </p:nvSpPr>
          <p:spPr>
            <a:xfrm>
              <a:off x="8856664"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7" name="Ellipse 516">
              <a:extLst>
                <a:ext uri="{FF2B5EF4-FFF2-40B4-BE49-F238E27FC236}">
                  <a16:creationId xmlns:a16="http://schemas.microsoft.com/office/drawing/2014/main" id="{261676F8-8467-9B6B-BC8C-A2FDEE1D8C49}"/>
                </a:ext>
              </a:extLst>
            </p:cNvPr>
            <p:cNvSpPr/>
            <p:nvPr userDrawn="1"/>
          </p:nvSpPr>
          <p:spPr>
            <a:xfrm>
              <a:off x="9031108"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8" name="Ellipse 517">
              <a:extLst>
                <a:ext uri="{FF2B5EF4-FFF2-40B4-BE49-F238E27FC236}">
                  <a16:creationId xmlns:a16="http://schemas.microsoft.com/office/drawing/2014/main" id="{D90D572E-A855-5D5C-82D1-A34CEECC8296}"/>
                </a:ext>
              </a:extLst>
            </p:cNvPr>
            <p:cNvSpPr/>
            <p:nvPr userDrawn="1"/>
          </p:nvSpPr>
          <p:spPr>
            <a:xfrm>
              <a:off x="9205552"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19" name="Ellipse 518">
              <a:extLst>
                <a:ext uri="{FF2B5EF4-FFF2-40B4-BE49-F238E27FC236}">
                  <a16:creationId xmlns:a16="http://schemas.microsoft.com/office/drawing/2014/main" id="{7BEA83F2-B06E-B798-1FC6-8C65A10B1241}"/>
                </a:ext>
              </a:extLst>
            </p:cNvPr>
            <p:cNvSpPr/>
            <p:nvPr userDrawn="1"/>
          </p:nvSpPr>
          <p:spPr>
            <a:xfrm>
              <a:off x="9379996"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0" name="Ellipse 519">
              <a:extLst>
                <a:ext uri="{FF2B5EF4-FFF2-40B4-BE49-F238E27FC236}">
                  <a16:creationId xmlns:a16="http://schemas.microsoft.com/office/drawing/2014/main" id="{15380691-999A-4E9A-8F40-1960AC7A2E51}"/>
                </a:ext>
              </a:extLst>
            </p:cNvPr>
            <p:cNvSpPr/>
            <p:nvPr userDrawn="1"/>
          </p:nvSpPr>
          <p:spPr>
            <a:xfrm>
              <a:off x="9554440"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1" name="Ellipse 520">
              <a:extLst>
                <a:ext uri="{FF2B5EF4-FFF2-40B4-BE49-F238E27FC236}">
                  <a16:creationId xmlns:a16="http://schemas.microsoft.com/office/drawing/2014/main" id="{5C36DA3C-CB88-3F7C-D304-32DDDF7D2A82}"/>
                </a:ext>
              </a:extLst>
            </p:cNvPr>
            <p:cNvSpPr/>
            <p:nvPr userDrawn="1"/>
          </p:nvSpPr>
          <p:spPr>
            <a:xfrm>
              <a:off x="9728884"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2" name="Ellipse 521">
              <a:extLst>
                <a:ext uri="{FF2B5EF4-FFF2-40B4-BE49-F238E27FC236}">
                  <a16:creationId xmlns:a16="http://schemas.microsoft.com/office/drawing/2014/main" id="{61ED7A15-3210-0A83-04DC-37850B4654D8}"/>
                </a:ext>
              </a:extLst>
            </p:cNvPr>
            <p:cNvSpPr/>
            <p:nvPr userDrawn="1"/>
          </p:nvSpPr>
          <p:spPr>
            <a:xfrm>
              <a:off x="9903328"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3" name="Ellipse 522">
              <a:extLst>
                <a:ext uri="{FF2B5EF4-FFF2-40B4-BE49-F238E27FC236}">
                  <a16:creationId xmlns:a16="http://schemas.microsoft.com/office/drawing/2014/main" id="{85CFA530-CAF1-C704-B659-1E8CB7196CDA}"/>
                </a:ext>
              </a:extLst>
            </p:cNvPr>
            <p:cNvSpPr/>
            <p:nvPr userDrawn="1"/>
          </p:nvSpPr>
          <p:spPr>
            <a:xfrm>
              <a:off x="10077772"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4" name="Ellipse 523">
              <a:extLst>
                <a:ext uri="{FF2B5EF4-FFF2-40B4-BE49-F238E27FC236}">
                  <a16:creationId xmlns:a16="http://schemas.microsoft.com/office/drawing/2014/main" id="{A25F51FC-9761-3B69-0FB9-790935829264}"/>
                </a:ext>
              </a:extLst>
            </p:cNvPr>
            <p:cNvSpPr/>
            <p:nvPr userDrawn="1"/>
          </p:nvSpPr>
          <p:spPr>
            <a:xfrm>
              <a:off x="10252216"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5" name="Ellipse 524">
              <a:extLst>
                <a:ext uri="{FF2B5EF4-FFF2-40B4-BE49-F238E27FC236}">
                  <a16:creationId xmlns:a16="http://schemas.microsoft.com/office/drawing/2014/main" id="{82F6EEF8-DDAC-EC50-5552-6FC4AA4F1C6D}"/>
                </a:ext>
              </a:extLst>
            </p:cNvPr>
            <p:cNvSpPr/>
            <p:nvPr userDrawn="1"/>
          </p:nvSpPr>
          <p:spPr>
            <a:xfrm>
              <a:off x="10426660"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6" name="Ellipse 525">
              <a:extLst>
                <a:ext uri="{FF2B5EF4-FFF2-40B4-BE49-F238E27FC236}">
                  <a16:creationId xmlns:a16="http://schemas.microsoft.com/office/drawing/2014/main" id="{57D1C8D3-DC82-D693-C7D2-1A7582919437}"/>
                </a:ext>
              </a:extLst>
            </p:cNvPr>
            <p:cNvSpPr/>
            <p:nvPr userDrawn="1"/>
          </p:nvSpPr>
          <p:spPr>
            <a:xfrm>
              <a:off x="10601104"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7" name="Ellipse 526">
              <a:extLst>
                <a:ext uri="{FF2B5EF4-FFF2-40B4-BE49-F238E27FC236}">
                  <a16:creationId xmlns:a16="http://schemas.microsoft.com/office/drawing/2014/main" id="{D75284C6-694D-DB6C-D2FA-5799F824F0C8}"/>
                </a:ext>
              </a:extLst>
            </p:cNvPr>
            <p:cNvSpPr/>
            <p:nvPr userDrawn="1"/>
          </p:nvSpPr>
          <p:spPr>
            <a:xfrm>
              <a:off x="10775548"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8" name="Ellipse 527">
              <a:extLst>
                <a:ext uri="{FF2B5EF4-FFF2-40B4-BE49-F238E27FC236}">
                  <a16:creationId xmlns:a16="http://schemas.microsoft.com/office/drawing/2014/main" id="{C642890D-F743-2BD3-55D9-5A608D422CC4}"/>
                </a:ext>
              </a:extLst>
            </p:cNvPr>
            <p:cNvSpPr/>
            <p:nvPr userDrawn="1"/>
          </p:nvSpPr>
          <p:spPr>
            <a:xfrm>
              <a:off x="10949992"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29" name="Ellipse 528">
              <a:extLst>
                <a:ext uri="{FF2B5EF4-FFF2-40B4-BE49-F238E27FC236}">
                  <a16:creationId xmlns:a16="http://schemas.microsoft.com/office/drawing/2014/main" id="{03031E29-2762-C18E-105B-E9E0D25586FF}"/>
                </a:ext>
              </a:extLst>
            </p:cNvPr>
            <p:cNvSpPr/>
            <p:nvPr userDrawn="1"/>
          </p:nvSpPr>
          <p:spPr>
            <a:xfrm>
              <a:off x="11124436" y="5123569"/>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0" name="Ellipse 529">
              <a:extLst>
                <a:ext uri="{FF2B5EF4-FFF2-40B4-BE49-F238E27FC236}">
                  <a16:creationId xmlns:a16="http://schemas.microsoft.com/office/drawing/2014/main" id="{CA8A8D3C-FA2B-E337-B47D-46290EB5F052}"/>
                </a:ext>
              </a:extLst>
            </p:cNvPr>
            <p:cNvSpPr/>
            <p:nvPr userDrawn="1"/>
          </p:nvSpPr>
          <p:spPr>
            <a:xfrm>
              <a:off x="11298880"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1" name="Ellipse 530">
              <a:extLst>
                <a:ext uri="{FF2B5EF4-FFF2-40B4-BE49-F238E27FC236}">
                  <a16:creationId xmlns:a16="http://schemas.microsoft.com/office/drawing/2014/main" id="{2B7BCC8A-4CDB-A026-888E-60847961C33A}"/>
                </a:ext>
              </a:extLst>
            </p:cNvPr>
            <p:cNvSpPr/>
            <p:nvPr userDrawn="1"/>
          </p:nvSpPr>
          <p:spPr>
            <a:xfrm>
              <a:off x="11473324"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2" name="Ellipse 531">
              <a:extLst>
                <a:ext uri="{FF2B5EF4-FFF2-40B4-BE49-F238E27FC236}">
                  <a16:creationId xmlns:a16="http://schemas.microsoft.com/office/drawing/2014/main" id="{09B928AC-FE18-F142-BDA4-ECB2DDA20149}"/>
                </a:ext>
              </a:extLst>
            </p:cNvPr>
            <p:cNvSpPr/>
            <p:nvPr userDrawn="1"/>
          </p:nvSpPr>
          <p:spPr>
            <a:xfrm>
              <a:off x="11647768"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3" name="Ellipse 532">
              <a:extLst>
                <a:ext uri="{FF2B5EF4-FFF2-40B4-BE49-F238E27FC236}">
                  <a16:creationId xmlns:a16="http://schemas.microsoft.com/office/drawing/2014/main" id="{AD4D869C-EAC3-9289-08ED-C696A58C7F80}"/>
                </a:ext>
              </a:extLst>
            </p:cNvPr>
            <p:cNvSpPr/>
            <p:nvPr userDrawn="1"/>
          </p:nvSpPr>
          <p:spPr>
            <a:xfrm>
              <a:off x="11822212"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4" name="Ellipse 533">
              <a:extLst>
                <a:ext uri="{FF2B5EF4-FFF2-40B4-BE49-F238E27FC236}">
                  <a16:creationId xmlns:a16="http://schemas.microsoft.com/office/drawing/2014/main" id="{7127EA4D-4FDA-D113-3F91-49236EAF9D63}"/>
                </a:ext>
              </a:extLst>
            </p:cNvPr>
            <p:cNvSpPr/>
            <p:nvPr userDrawn="1"/>
          </p:nvSpPr>
          <p:spPr>
            <a:xfrm>
              <a:off x="11996665" y="5123569"/>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5" name="Ellipse 534">
              <a:extLst>
                <a:ext uri="{FF2B5EF4-FFF2-40B4-BE49-F238E27FC236}">
                  <a16:creationId xmlns:a16="http://schemas.microsoft.com/office/drawing/2014/main" id="{B366C9C7-FF83-3CC4-98B3-EFEF9B2B5D60}"/>
                </a:ext>
              </a:extLst>
            </p:cNvPr>
            <p:cNvSpPr/>
            <p:nvPr userDrawn="1"/>
          </p:nvSpPr>
          <p:spPr>
            <a:xfrm>
              <a:off x="7984444" y="5295418"/>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6" name="Ellipse 535">
              <a:extLst>
                <a:ext uri="{FF2B5EF4-FFF2-40B4-BE49-F238E27FC236}">
                  <a16:creationId xmlns:a16="http://schemas.microsoft.com/office/drawing/2014/main" id="{C58E35E2-BE60-8508-53C8-A920860B0554}"/>
                </a:ext>
              </a:extLst>
            </p:cNvPr>
            <p:cNvSpPr/>
            <p:nvPr userDrawn="1"/>
          </p:nvSpPr>
          <p:spPr>
            <a:xfrm>
              <a:off x="815905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7" name="Ellipse 536">
              <a:extLst>
                <a:ext uri="{FF2B5EF4-FFF2-40B4-BE49-F238E27FC236}">
                  <a16:creationId xmlns:a16="http://schemas.microsoft.com/office/drawing/2014/main" id="{7CCBD199-FE4E-BFE8-CA18-D76475FBEAEF}"/>
                </a:ext>
              </a:extLst>
            </p:cNvPr>
            <p:cNvSpPr/>
            <p:nvPr userDrawn="1"/>
          </p:nvSpPr>
          <p:spPr>
            <a:xfrm>
              <a:off x="833367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8" name="Ellipse 537">
              <a:extLst>
                <a:ext uri="{FF2B5EF4-FFF2-40B4-BE49-F238E27FC236}">
                  <a16:creationId xmlns:a16="http://schemas.microsoft.com/office/drawing/2014/main" id="{094BA492-053A-978F-F3D7-1CB102C5BD88}"/>
                </a:ext>
              </a:extLst>
            </p:cNvPr>
            <p:cNvSpPr/>
            <p:nvPr userDrawn="1"/>
          </p:nvSpPr>
          <p:spPr>
            <a:xfrm>
              <a:off x="850828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39" name="Ellipse 538">
              <a:extLst>
                <a:ext uri="{FF2B5EF4-FFF2-40B4-BE49-F238E27FC236}">
                  <a16:creationId xmlns:a16="http://schemas.microsoft.com/office/drawing/2014/main" id="{2AB5ECF1-D9DC-AC01-8C0E-38EAC87F6226}"/>
                </a:ext>
              </a:extLst>
            </p:cNvPr>
            <p:cNvSpPr/>
            <p:nvPr userDrawn="1"/>
          </p:nvSpPr>
          <p:spPr>
            <a:xfrm>
              <a:off x="868290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0" name="Ellipse 539">
              <a:extLst>
                <a:ext uri="{FF2B5EF4-FFF2-40B4-BE49-F238E27FC236}">
                  <a16:creationId xmlns:a16="http://schemas.microsoft.com/office/drawing/2014/main" id="{74463EF1-4EB4-5724-60CC-B53D035A96D2}"/>
                </a:ext>
              </a:extLst>
            </p:cNvPr>
            <p:cNvSpPr/>
            <p:nvPr userDrawn="1"/>
          </p:nvSpPr>
          <p:spPr>
            <a:xfrm>
              <a:off x="885751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1" name="Ellipse 540">
              <a:extLst>
                <a:ext uri="{FF2B5EF4-FFF2-40B4-BE49-F238E27FC236}">
                  <a16:creationId xmlns:a16="http://schemas.microsoft.com/office/drawing/2014/main" id="{8D7A02E3-4F62-CD60-DCE8-46A68CB65F19}"/>
                </a:ext>
              </a:extLst>
            </p:cNvPr>
            <p:cNvSpPr/>
            <p:nvPr userDrawn="1"/>
          </p:nvSpPr>
          <p:spPr>
            <a:xfrm>
              <a:off x="903213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2" name="Ellipse 541">
              <a:extLst>
                <a:ext uri="{FF2B5EF4-FFF2-40B4-BE49-F238E27FC236}">
                  <a16:creationId xmlns:a16="http://schemas.microsoft.com/office/drawing/2014/main" id="{B32142E2-A819-D6C9-EC82-E32E23BFE6CE}"/>
                </a:ext>
              </a:extLst>
            </p:cNvPr>
            <p:cNvSpPr/>
            <p:nvPr userDrawn="1"/>
          </p:nvSpPr>
          <p:spPr>
            <a:xfrm>
              <a:off x="920674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3" name="Ellipse 542">
              <a:extLst>
                <a:ext uri="{FF2B5EF4-FFF2-40B4-BE49-F238E27FC236}">
                  <a16:creationId xmlns:a16="http://schemas.microsoft.com/office/drawing/2014/main" id="{7891A7F2-E439-8763-22DC-1675B0B84B96}"/>
                </a:ext>
              </a:extLst>
            </p:cNvPr>
            <p:cNvSpPr/>
            <p:nvPr userDrawn="1"/>
          </p:nvSpPr>
          <p:spPr>
            <a:xfrm>
              <a:off x="9381364" y="5295418"/>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4" name="Ellipse 543">
              <a:extLst>
                <a:ext uri="{FF2B5EF4-FFF2-40B4-BE49-F238E27FC236}">
                  <a16:creationId xmlns:a16="http://schemas.microsoft.com/office/drawing/2014/main" id="{08562E22-D3B0-4E55-C248-1F47314B3F1B}"/>
                </a:ext>
              </a:extLst>
            </p:cNvPr>
            <p:cNvSpPr/>
            <p:nvPr userDrawn="1"/>
          </p:nvSpPr>
          <p:spPr>
            <a:xfrm>
              <a:off x="955597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5" name="Ellipse 544">
              <a:extLst>
                <a:ext uri="{FF2B5EF4-FFF2-40B4-BE49-F238E27FC236}">
                  <a16:creationId xmlns:a16="http://schemas.microsoft.com/office/drawing/2014/main" id="{9E32814F-6D63-2535-DF57-9AF266310535}"/>
                </a:ext>
              </a:extLst>
            </p:cNvPr>
            <p:cNvSpPr/>
            <p:nvPr userDrawn="1"/>
          </p:nvSpPr>
          <p:spPr>
            <a:xfrm>
              <a:off x="973059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6" name="Ellipse 545">
              <a:extLst>
                <a:ext uri="{FF2B5EF4-FFF2-40B4-BE49-F238E27FC236}">
                  <a16:creationId xmlns:a16="http://schemas.microsoft.com/office/drawing/2014/main" id="{A7D82BDA-054A-D4E0-E2C0-7CBB1F13CF44}"/>
                </a:ext>
              </a:extLst>
            </p:cNvPr>
            <p:cNvSpPr/>
            <p:nvPr userDrawn="1"/>
          </p:nvSpPr>
          <p:spPr>
            <a:xfrm>
              <a:off x="990520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7" name="Ellipse 546">
              <a:extLst>
                <a:ext uri="{FF2B5EF4-FFF2-40B4-BE49-F238E27FC236}">
                  <a16:creationId xmlns:a16="http://schemas.microsoft.com/office/drawing/2014/main" id="{20B32A0B-B6DD-B156-FE5D-B3A8B0AD14F8}"/>
                </a:ext>
              </a:extLst>
            </p:cNvPr>
            <p:cNvSpPr/>
            <p:nvPr userDrawn="1"/>
          </p:nvSpPr>
          <p:spPr>
            <a:xfrm>
              <a:off x="1007982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8" name="Ellipse 547">
              <a:extLst>
                <a:ext uri="{FF2B5EF4-FFF2-40B4-BE49-F238E27FC236}">
                  <a16:creationId xmlns:a16="http://schemas.microsoft.com/office/drawing/2014/main" id="{26263117-BC8C-7AEA-A9E1-67B8A3F59774}"/>
                </a:ext>
              </a:extLst>
            </p:cNvPr>
            <p:cNvSpPr/>
            <p:nvPr userDrawn="1"/>
          </p:nvSpPr>
          <p:spPr>
            <a:xfrm>
              <a:off x="1025443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9" name="Ellipse 548">
              <a:extLst>
                <a:ext uri="{FF2B5EF4-FFF2-40B4-BE49-F238E27FC236}">
                  <a16:creationId xmlns:a16="http://schemas.microsoft.com/office/drawing/2014/main" id="{3AB5AC36-E71F-FF36-B499-0E7F63FDFA62}"/>
                </a:ext>
              </a:extLst>
            </p:cNvPr>
            <p:cNvSpPr/>
            <p:nvPr userDrawn="1"/>
          </p:nvSpPr>
          <p:spPr>
            <a:xfrm>
              <a:off x="1042905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0" name="Ellipse 549">
              <a:extLst>
                <a:ext uri="{FF2B5EF4-FFF2-40B4-BE49-F238E27FC236}">
                  <a16:creationId xmlns:a16="http://schemas.microsoft.com/office/drawing/2014/main" id="{24DB0142-8017-07D4-E1EC-96D2E6363606}"/>
                </a:ext>
              </a:extLst>
            </p:cNvPr>
            <p:cNvSpPr/>
            <p:nvPr userDrawn="1"/>
          </p:nvSpPr>
          <p:spPr>
            <a:xfrm>
              <a:off x="1060366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1" name="Ellipse 550">
              <a:extLst>
                <a:ext uri="{FF2B5EF4-FFF2-40B4-BE49-F238E27FC236}">
                  <a16:creationId xmlns:a16="http://schemas.microsoft.com/office/drawing/2014/main" id="{373F5722-4850-DB3D-A35D-1F74D8ADB541}"/>
                </a:ext>
              </a:extLst>
            </p:cNvPr>
            <p:cNvSpPr/>
            <p:nvPr userDrawn="1"/>
          </p:nvSpPr>
          <p:spPr>
            <a:xfrm>
              <a:off x="1077828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2" name="Ellipse 551">
              <a:extLst>
                <a:ext uri="{FF2B5EF4-FFF2-40B4-BE49-F238E27FC236}">
                  <a16:creationId xmlns:a16="http://schemas.microsoft.com/office/drawing/2014/main" id="{187DB287-ED6C-9E72-06ED-135FE99A22B4}"/>
                </a:ext>
              </a:extLst>
            </p:cNvPr>
            <p:cNvSpPr/>
            <p:nvPr userDrawn="1"/>
          </p:nvSpPr>
          <p:spPr>
            <a:xfrm>
              <a:off x="1095289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3" name="Ellipse 552">
              <a:extLst>
                <a:ext uri="{FF2B5EF4-FFF2-40B4-BE49-F238E27FC236}">
                  <a16:creationId xmlns:a16="http://schemas.microsoft.com/office/drawing/2014/main" id="{298474BA-7FA8-1403-81FA-DBE87E3F5D24}"/>
                </a:ext>
              </a:extLst>
            </p:cNvPr>
            <p:cNvSpPr/>
            <p:nvPr userDrawn="1"/>
          </p:nvSpPr>
          <p:spPr>
            <a:xfrm>
              <a:off x="1112751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4" name="Ellipse 553">
              <a:extLst>
                <a:ext uri="{FF2B5EF4-FFF2-40B4-BE49-F238E27FC236}">
                  <a16:creationId xmlns:a16="http://schemas.microsoft.com/office/drawing/2014/main" id="{A2AD86AA-0606-4991-6DD4-70F0D95DD247}"/>
                </a:ext>
              </a:extLst>
            </p:cNvPr>
            <p:cNvSpPr/>
            <p:nvPr userDrawn="1"/>
          </p:nvSpPr>
          <p:spPr>
            <a:xfrm>
              <a:off x="11302129" y="5295418"/>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5" name="Ellipse 554">
              <a:extLst>
                <a:ext uri="{FF2B5EF4-FFF2-40B4-BE49-F238E27FC236}">
                  <a16:creationId xmlns:a16="http://schemas.microsoft.com/office/drawing/2014/main" id="{5FCE40D1-9627-A4A5-B15C-23C4CD1BF1C6}"/>
                </a:ext>
              </a:extLst>
            </p:cNvPr>
            <p:cNvSpPr/>
            <p:nvPr userDrawn="1"/>
          </p:nvSpPr>
          <p:spPr>
            <a:xfrm>
              <a:off x="1147674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6" name="Ellipse 555">
              <a:extLst>
                <a:ext uri="{FF2B5EF4-FFF2-40B4-BE49-F238E27FC236}">
                  <a16:creationId xmlns:a16="http://schemas.microsoft.com/office/drawing/2014/main" id="{F8AC81F7-F692-9EE2-2ED3-FFC8EAEBCB84}"/>
                </a:ext>
              </a:extLst>
            </p:cNvPr>
            <p:cNvSpPr/>
            <p:nvPr userDrawn="1"/>
          </p:nvSpPr>
          <p:spPr>
            <a:xfrm>
              <a:off x="11651359" y="5295418"/>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7" name="Ellipse 556">
              <a:extLst>
                <a:ext uri="{FF2B5EF4-FFF2-40B4-BE49-F238E27FC236}">
                  <a16:creationId xmlns:a16="http://schemas.microsoft.com/office/drawing/2014/main" id="{2E7E498C-4EDE-6EDE-859A-CF1FE633EE81}"/>
                </a:ext>
              </a:extLst>
            </p:cNvPr>
            <p:cNvSpPr/>
            <p:nvPr userDrawn="1"/>
          </p:nvSpPr>
          <p:spPr>
            <a:xfrm>
              <a:off x="11825974"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8" name="Ellipse 557">
              <a:extLst>
                <a:ext uri="{FF2B5EF4-FFF2-40B4-BE49-F238E27FC236}">
                  <a16:creationId xmlns:a16="http://schemas.microsoft.com/office/drawing/2014/main" id="{0B11966F-7964-8C05-5143-53FB8BC6B484}"/>
                </a:ext>
              </a:extLst>
            </p:cNvPr>
            <p:cNvSpPr/>
            <p:nvPr userDrawn="1"/>
          </p:nvSpPr>
          <p:spPr>
            <a:xfrm>
              <a:off x="12000589" y="5295418"/>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9" name="Ellipse 558">
              <a:extLst>
                <a:ext uri="{FF2B5EF4-FFF2-40B4-BE49-F238E27FC236}">
                  <a16:creationId xmlns:a16="http://schemas.microsoft.com/office/drawing/2014/main" id="{0504DC9B-9580-53EC-C96B-FFE66A455191}"/>
                </a:ext>
              </a:extLst>
            </p:cNvPr>
            <p:cNvSpPr/>
            <p:nvPr userDrawn="1"/>
          </p:nvSpPr>
          <p:spPr>
            <a:xfrm>
              <a:off x="7984444"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0" name="Ellipse 559">
              <a:extLst>
                <a:ext uri="{FF2B5EF4-FFF2-40B4-BE49-F238E27FC236}">
                  <a16:creationId xmlns:a16="http://schemas.microsoft.com/office/drawing/2014/main" id="{93F80816-3F10-A784-2BA0-5C2A95217A2B}"/>
                </a:ext>
              </a:extLst>
            </p:cNvPr>
            <p:cNvSpPr/>
            <p:nvPr userDrawn="1"/>
          </p:nvSpPr>
          <p:spPr>
            <a:xfrm>
              <a:off x="8158888"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1" name="Ellipse 560">
              <a:extLst>
                <a:ext uri="{FF2B5EF4-FFF2-40B4-BE49-F238E27FC236}">
                  <a16:creationId xmlns:a16="http://schemas.microsoft.com/office/drawing/2014/main" id="{6B772144-E698-E29F-41E7-66C200DB8B1D}"/>
                </a:ext>
              </a:extLst>
            </p:cNvPr>
            <p:cNvSpPr/>
            <p:nvPr userDrawn="1"/>
          </p:nvSpPr>
          <p:spPr>
            <a:xfrm>
              <a:off x="8333332"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2" name="Ellipse 561">
              <a:extLst>
                <a:ext uri="{FF2B5EF4-FFF2-40B4-BE49-F238E27FC236}">
                  <a16:creationId xmlns:a16="http://schemas.microsoft.com/office/drawing/2014/main" id="{6FCF6A16-81FF-C6DD-5805-7F58E82657F3}"/>
                </a:ext>
              </a:extLst>
            </p:cNvPr>
            <p:cNvSpPr/>
            <p:nvPr userDrawn="1"/>
          </p:nvSpPr>
          <p:spPr>
            <a:xfrm>
              <a:off x="8507776"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3" name="Ellipse 562">
              <a:extLst>
                <a:ext uri="{FF2B5EF4-FFF2-40B4-BE49-F238E27FC236}">
                  <a16:creationId xmlns:a16="http://schemas.microsoft.com/office/drawing/2014/main" id="{6A6C6443-0A30-A08D-7C50-13D3A9E059ED}"/>
                </a:ext>
              </a:extLst>
            </p:cNvPr>
            <p:cNvSpPr/>
            <p:nvPr userDrawn="1"/>
          </p:nvSpPr>
          <p:spPr>
            <a:xfrm>
              <a:off x="8682220" y="5467267"/>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4" name="Ellipse 563">
              <a:extLst>
                <a:ext uri="{FF2B5EF4-FFF2-40B4-BE49-F238E27FC236}">
                  <a16:creationId xmlns:a16="http://schemas.microsoft.com/office/drawing/2014/main" id="{40433ACE-AE54-9791-9500-FFEF76E0B36E}"/>
                </a:ext>
              </a:extLst>
            </p:cNvPr>
            <p:cNvSpPr/>
            <p:nvPr userDrawn="1"/>
          </p:nvSpPr>
          <p:spPr>
            <a:xfrm>
              <a:off x="8856664"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5" name="Ellipse 564">
              <a:extLst>
                <a:ext uri="{FF2B5EF4-FFF2-40B4-BE49-F238E27FC236}">
                  <a16:creationId xmlns:a16="http://schemas.microsoft.com/office/drawing/2014/main" id="{A7808434-1A7D-267F-D2D4-48F736F0327D}"/>
                </a:ext>
              </a:extLst>
            </p:cNvPr>
            <p:cNvSpPr/>
            <p:nvPr userDrawn="1"/>
          </p:nvSpPr>
          <p:spPr>
            <a:xfrm>
              <a:off x="9031108"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6" name="Ellipse 565">
              <a:extLst>
                <a:ext uri="{FF2B5EF4-FFF2-40B4-BE49-F238E27FC236}">
                  <a16:creationId xmlns:a16="http://schemas.microsoft.com/office/drawing/2014/main" id="{8F137847-96BA-ABF3-E411-50CD70B3C6D2}"/>
                </a:ext>
              </a:extLst>
            </p:cNvPr>
            <p:cNvSpPr/>
            <p:nvPr userDrawn="1"/>
          </p:nvSpPr>
          <p:spPr>
            <a:xfrm>
              <a:off x="9205552"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7" name="Ellipse 566">
              <a:extLst>
                <a:ext uri="{FF2B5EF4-FFF2-40B4-BE49-F238E27FC236}">
                  <a16:creationId xmlns:a16="http://schemas.microsoft.com/office/drawing/2014/main" id="{7F60B1F3-2053-A884-73E6-22CDE1661C1B}"/>
                </a:ext>
              </a:extLst>
            </p:cNvPr>
            <p:cNvSpPr/>
            <p:nvPr userDrawn="1"/>
          </p:nvSpPr>
          <p:spPr>
            <a:xfrm>
              <a:off x="9379996"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8" name="Ellipse 567">
              <a:extLst>
                <a:ext uri="{FF2B5EF4-FFF2-40B4-BE49-F238E27FC236}">
                  <a16:creationId xmlns:a16="http://schemas.microsoft.com/office/drawing/2014/main" id="{74D810DD-DDB1-92F4-3238-98594D013EA6}"/>
                </a:ext>
              </a:extLst>
            </p:cNvPr>
            <p:cNvSpPr/>
            <p:nvPr userDrawn="1"/>
          </p:nvSpPr>
          <p:spPr>
            <a:xfrm>
              <a:off x="9554440"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9" name="Ellipse 568">
              <a:extLst>
                <a:ext uri="{FF2B5EF4-FFF2-40B4-BE49-F238E27FC236}">
                  <a16:creationId xmlns:a16="http://schemas.microsoft.com/office/drawing/2014/main" id="{69B4BB25-5300-D49E-0653-9BFEE89490E3}"/>
                </a:ext>
              </a:extLst>
            </p:cNvPr>
            <p:cNvSpPr/>
            <p:nvPr userDrawn="1"/>
          </p:nvSpPr>
          <p:spPr>
            <a:xfrm>
              <a:off x="9728884" y="5467267"/>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0" name="Ellipse 569">
              <a:extLst>
                <a:ext uri="{FF2B5EF4-FFF2-40B4-BE49-F238E27FC236}">
                  <a16:creationId xmlns:a16="http://schemas.microsoft.com/office/drawing/2014/main" id="{647270A9-2BDE-39AE-89EF-68766255F1A8}"/>
                </a:ext>
              </a:extLst>
            </p:cNvPr>
            <p:cNvSpPr/>
            <p:nvPr userDrawn="1"/>
          </p:nvSpPr>
          <p:spPr>
            <a:xfrm>
              <a:off x="9903328"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1" name="Ellipse 570">
              <a:extLst>
                <a:ext uri="{FF2B5EF4-FFF2-40B4-BE49-F238E27FC236}">
                  <a16:creationId xmlns:a16="http://schemas.microsoft.com/office/drawing/2014/main" id="{07A140F8-1846-FD0B-A07C-2EE0D7BDFD3E}"/>
                </a:ext>
              </a:extLst>
            </p:cNvPr>
            <p:cNvSpPr/>
            <p:nvPr userDrawn="1"/>
          </p:nvSpPr>
          <p:spPr>
            <a:xfrm>
              <a:off x="10077772"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2" name="Ellipse 571">
              <a:extLst>
                <a:ext uri="{FF2B5EF4-FFF2-40B4-BE49-F238E27FC236}">
                  <a16:creationId xmlns:a16="http://schemas.microsoft.com/office/drawing/2014/main" id="{32C3402C-BB42-C619-DC5A-C051CDFF0D40}"/>
                </a:ext>
              </a:extLst>
            </p:cNvPr>
            <p:cNvSpPr/>
            <p:nvPr userDrawn="1"/>
          </p:nvSpPr>
          <p:spPr>
            <a:xfrm>
              <a:off x="10252216" y="5467267"/>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3" name="Ellipse 572">
              <a:extLst>
                <a:ext uri="{FF2B5EF4-FFF2-40B4-BE49-F238E27FC236}">
                  <a16:creationId xmlns:a16="http://schemas.microsoft.com/office/drawing/2014/main" id="{3D8F0AF7-4986-3969-2016-F0D5BC16D604}"/>
                </a:ext>
              </a:extLst>
            </p:cNvPr>
            <p:cNvSpPr/>
            <p:nvPr userDrawn="1"/>
          </p:nvSpPr>
          <p:spPr>
            <a:xfrm>
              <a:off x="10426660"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4" name="Ellipse 573">
              <a:extLst>
                <a:ext uri="{FF2B5EF4-FFF2-40B4-BE49-F238E27FC236}">
                  <a16:creationId xmlns:a16="http://schemas.microsoft.com/office/drawing/2014/main" id="{D5CB1439-D188-16D5-D34E-8D2752BC2127}"/>
                </a:ext>
              </a:extLst>
            </p:cNvPr>
            <p:cNvSpPr/>
            <p:nvPr userDrawn="1"/>
          </p:nvSpPr>
          <p:spPr>
            <a:xfrm>
              <a:off x="10601104" y="5467267"/>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5" name="Ellipse 574">
              <a:extLst>
                <a:ext uri="{FF2B5EF4-FFF2-40B4-BE49-F238E27FC236}">
                  <a16:creationId xmlns:a16="http://schemas.microsoft.com/office/drawing/2014/main" id="{81AD483A-DD45-352E-08FE-9AA25FF43501}"/>
                </a:ext>
              </a:extLst>
            </p:cNvPr>
            <p:cNvSpPr/>
            <p:nvPr userDrawn="1"/>
          </p:nvSpPr>
          <p:spPr>
            <a:xfrm>
              <a:off x="10775548"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6" name="Ellipse 575">
              <a:extLst>
                <a:ext uri="{FF2B5EF4-FFF2-40B4-BE49-F238E27FC236}">
                  <a16:creationId xmlns:a16="http://schemas.microsoft.com/office/drawing/2014/main" id="{158A4094-3B63-4445-E9D5-43C8A44CD108}"/>
                </a:ext>
              </a:extLst>
            </p:cNvPr>
            <p:cNvSpPr/>
            <p:nvPr userDrawn="1"/>
          </p:nvSpPr>
          <p:spPr>
            <a:xfrm>
              <a:off x="10949992"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7" name="Ellipse 576">
              <a:extLst>
                <a:ext uri="{FF2B5EF4-FFF2-40B4-BE49-F238E27FC236}">
                  <a16:creationId xmlns:a16="http://schemas.microsoft.com/office/drawing/2014/main" id="{6C717859-57DF-5D04-E0DB-6EE7C9B5E4D8}"/>
                </a:ext>
              </a:extLst>
            </p:cNvPr>
            <p:cNvSpPr/>
            <p:nvPr userDrawn="1"/>
          </p:nvSpPr>
          <p:spPr>
            <a:xfrm>
              <a:off x="11124436"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8" name="Ellipse 577">
              <a:extLst>
                <a:ext uri="{FF2B5EF4-FFF2-40B4-BE49-F238E27FC236}">
                  <a16:creationId xmlns:a16="http://schemas.microsoft.com/office/drawing/2014/main" id="{4B13A497-0F00-6842-8172-B9FA50FD8C53}"/>
                </a:ext>
              </a:extLst>
            </p:cNvPr>
            <p:cNvSpPr/>
            <p:nvPr userDrawn="1"/>
          </p:nvSpPr>
          <p:spPr>
            <a:xfrm>
              <a:off x="11298880"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9" name="Ellipse 578">
              <a:extLst>
                <a:ext uri="{FF2B5EF4-FFF2-40B4-BE49-F238E27FC236}">
                  <a16:creationId xmlns:a16="http://schemas.microsoft.com/office/drawing/2014/main" id="{A18AA9E8-1FFA-EF97-D131-087DB34BC305}"/>
                </a:ext>
              </a:extLst>
            </p:cNvPr>
            <p:cNvSpPr/>
            <p:nvPr userDrawn="1"/>
          </p:nvSpPr>
          <p:spPr>
            <a:xfrm>
              <a:off x="11473324"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0" name="Ellipse 579">
              <a:extLst>
                <a:ext uri="{FF2B5EF4-FFF2-40B4-BE49-F238E27FC236}">
                  <a16:creationId xmlns:a16="http://schemas.microsoft.com/office/drawing/2014/main" id="{3D05357F-BB72-17C7-7631-CFE08032889E}"/>
                </a:ext>
              </a:extLst>
            </p:cNvPr>
            <p:cNvSpPr/>
            <p:nvPr userDrawn="1"/>
          </p:nvSpPr>
          <p:spPr>
            <a:xfrm>
              <a:off x="11647768"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1" name="Ellipse 580">
              <a:extLst>
                <a:ext uri="{FF2B5EF4-FFF2-40B4-BE49-F238E27FC236}">
                  <a16:creationId xmlns:a16="http://schemas.microsoft.com/office/drawing/2014/main" id="{D1F23E44-B2A5-CE99-9158-E0E16DB96A99}"/>
                </a:ext>
              </a:extLst>
            </p:cNvPr>
            <p:cNvSpPr/>
            <p:nvPr userDrawn="1"/>
          </p:nvSpPr>
          <p:spPr>
            <a:xfrm>
              <a:off x="11822212"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2" name="Ellipse 581">
              <a:extLst>
                <a:ext uri="{FF2B5EF4-FFF2-40B4-BE49-F238E27FC236}">
                  <a16:creationId xmlns:a16="http://schemas.microsoft.com/office/drawing/2014/main" id="{A5FACCC3-5B18-6D75-0147-5964243380EE}"/>
                </a:ext>
              </a:extLst>
            </p:cNvPr>
            <p:cNvSpPr/>
            <p:nvPr userDrawn="1"/>
          </p:nvSpPr>
          <p:spPr>
            <a:xfrm>
              <a:off x="11996665" y="5467267"/>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3" name="Ellipse 582">
              <a:extLst>
                <a:ext uri="{FF2B5EF4-FFF2-40B4-BE49-F238E27FC236}">
                  <a16:creationId xmlns:a16="http://schemas.microsoft.com/office/drawing/2014/main" id="{54E65414-BE6D-884C-BF2C-D96FBB529051}"/>
                </a:ext>
              </a:extLst>
            </p:cNvPr>
            <p:cNvSpPr/>
            <p:nvPr userDrawn="1"/>
          </p:nvSpPr>
          <p:spPr>
            <a:xfrm>
              <a:off x="7984444" y="563911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4" name="Ellipse 583">
              <a:extLst>
                <a:ext uri="{FF2B5EF4-FFF2-40B4-BE49-F238E27FC236}">
                  <a16:creationId xmlns:a16="http://schemas.microsoft.com/office/drawing/2014/main" id="{4B4F4B5C-5270-62C9-EB8C-FBFFF299484C}"/>
                </a:ext>
              </a:extLst>
            </p:cNvPr>
            <p:cNvSpPr/>
            <p:nvPr userDrawn="1"/>
          </p:nvSpPr>
          <p:spPr>
            <a:xfrm>
              <a:off x="815905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5" name="Ellipse 584">
              <a:extLst>
                <a:ext uri="{FF2B5EF4-FFF2-40B4-BE49-F238E27FC236}">
                  <a16:creationId xmlns:a16="http://schemas.microsoft.com/office/drawing/2014/main" id="{619E96E4-46DF-1ADD-D264-CCADCA1A85E5}"/>
                </a:ext>
              </a:extLst>
            </p:cNvPr>
            <p:cNvSpPr/>
            <p:nvPr userDrawn="1"/>
          </p:nvSpPr>
          <p:spPr>
            <a:xfrm>
              <a:off x="833367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6" name="Ellipse 585">
              <a:extLst>
                <a:ext uri="{FF2B5EF4-FFF2-40B4-BE49-F238E27FC236}">
                  <a16:creationId xmlns:a16="http://schemas.microsoft.com/office/drawing/2014/main" id="{E86397C5-692D-048E-E52D-2B5730C98744}"/>
                </a:ext>
              </a:extLst>
            </p:cNvPr>
            <p:cNvSpPr/>
            <p:nvPr userDrawn="1"/>
          </p:nvSpPr>
          <p:spPr>
            <a:xfrm>
              <a:off x="850828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7" name="Ellipse 586">
              <a:extLst>
                <a:ext uri="{FF2B5EF4-FFF2-40B4-BE49-F238E27FC236}">
                  <a16:creationId xmlns:a16="http://schemas.microsoft.com/office/drawing/2014/main" id="{CCB37743-04FD-7A6D-0E03-D0A69FEC5C68}"/>
                </a:ext>
              </a:extLst>
            </p:cNvPr>
            <p:cNvSpPr/>
            <p:nvPr userDrawn="1"/>
          </p:nvSpPr>
          <p:spPr>
            <a:xfrm>
              <a:off x="868290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8" name="Ellipse 587">
              <a:extLst>
                <a:ext uri="{FF2B5EF4-FFF2-40B4-BE49-F238E27FC236}">
                  <a16:creationId xmlns:a16="http://schemas.microsoft.com/office/drawing/2014/main" id="{36902656-835B-224C-CCDD-E648DFF45E5B}"/>
                </a:ext>
              </a:extLst>
            </p:cNvPr>
            <p:cNvSpPr/>
            <p:nvPr userDrawn="1"/>
          </p:nvSpPr>
          <p:spPr>
            <a:xfrm>
              <a:off x="885751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9" name="Ellipse 588">
              <a:extLst>
                <a:ext uri="{FF2B5EF4-FFF2-40B4-BE49-F238E27FC236}">
                  <a16:creationId xmlns:a16="http://schemas.microsoft.com/office/drawing/2014/main" id="{AD6E1D48-DE13-DAAB-1F3A-A1679544EE22}"/>
                </a:ext>
              </a:extLst>
            </p:cNvPr>
            <p:cNvSpPr/>
            <p:nvPr userDrawn="1"/>
          </p:nvSpPr>
          <p:spPr>
            <a:xfrm>
              <a:off x="903213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0" name="Ellipse 589">
              <a:extLst>
                <a:ext uri="{FF2B5EF4-FFF2-40B4-BE49-F238E27FC236}">
                  <a16:creationId xmlns:a16="http://schemas.microsoft.com/office/drawing/2014/main" id="{48DE3334-946C-1110-E809-7DA6D93AA1F9}"/>
                </a:ext>
              </a:extLst>
            </p:cNvPr>
            <p:cNvSpPr/>
            <p:nvPr userDrawn="1"/>
          </p:nvSpPr>
          <p:spPr>
            <a:xfrm>
              <a:off x="920674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1" name="Ellipse 590">
              <a:extLst>
                <a:ext uri="{FF2B5EF4-FFF2-40B4-BE49-F238E27FC236}">
                  <a16:creationId xmlns:a16="http://schemas.microsoft.com/office/drawing/2014/main" id="{CA790C3F-316C-CB72-CFCF-F4EBE0B494DB}"/>
                </a:ext>
              </a:extLst>
            </p:cNvPr>
            <p:cNvSpPr/>
            <p:nvPr userDrawn="1"/>
          </p:nvSpPr>
          <p:spPr>
            <a:xfrm>
              <a:off x="938136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2" name="Ellipse 591">
              <a:extLst>
                <a:ext uri="{FF2B5EF4-FFF2-40B4-BE49-F238E27FC236}">
                  <a16:creationId xmlns:a16="http://schemas.microsoft.com/office/drawing/2014/main" id="{1AC73593-B070-C674-E3C9-283BACF947BE}"/>
                </a:ext>
              </a:extLst>
            </p:cNvPr>
            <p:cNvSpPr/>
            <p:nvPr userDrawn="1"/>
          </p:nvSpPr>
          <p:spPr>
            <a:xfrm>
              <a:off x="9555979" y="563911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3" name="Ellipse 592">
              <a:extLst>
                <a:ext uri="{FF2B5EF4-FFF2-40B4-BE49-F238E27FC236}">
                  <a16:creationId xmlns:a16="http://schemas.microsoft.com/office/drawing/2014/main" id="{9A18417A-FC38-F15C-AFA1-F8CD89BFB8F7}"/>
                </a:ext>
              </a:extLst>
            </p:cNvPr>
            <p:cNvSpPr/>
            <p:nvPr userDrawn="1"/>
          </p:nvSpPr>
          <p:spPr>
            <a:xfrm>
              <a:off x="973059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4" name="Ellipse 593">
              <a:extLst>
                <a:ext uri="{FF2B5EF4-FFF2-40B4-BE49-F238E27FC236}">
                  <a16:creationId xmlns:a16="http://schemas.microsoft.com/office/drawing/2014/main" id="{FA55A300-1614-0FCF-9116-90E65D06DF52}"/>
                </a:ext>
              </a:extLst>
            </p:cNvPr>
            <p:cNvSpPr/>
            <p:nvPr userDrawn="1"/>
          </p:nvSpPr>
          <p:spPr>
            <a:xfrm>
              <a:off x="990520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5" name="Ellipse 594">
              <a:extLst>
                <a:ext uri="{FF2B5EF4-FFF2-40B4-BE49-F238E27FC236}">
                  <a16:creationId xmlns:a16="http://schemas.microsoft.com/office/drawing/2014/main" id="{1DF5DAD3-76B5-272F-3647-6806B82683FF}"/>
                </a:ext>
              </a:extLst>
            </p:cNvPr>
            <p:cNvSpPr/>
            <p:nvPr userDrawn="1"/>
          </p:nvSpPr>
          <p:spPr>
            <a:xfrm>
              <a:off x="1007982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6" name="Ellipse 595">
              <a:extLst>
                <a:ext uri="{FF2B5EF4-FFF2-40B4-BE49-F238E27FC236}">
                  <a16:creationId xmlns:a16="http://schemas.microsoft.com/office/drawing/2014/main" id="{1D955A14-DE2F-1A6C-50F7-301998174CB6}"/>
                </a:ext>
              </a:extLst>
            </p:cNvPr>
            <p:cNvSpPr/>
            <p:nvPr userDrawn="1"/>
          </p:nvSpPr>
          <p:spPr>
            <a:xfrm>
              <a:off x="1025443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7" name="Ellipse 596">
              <a:extLst>
                <a:ext uri="{FF2B5EF4-FFF2-40B4-BE49-F238E27FC236}">
                  <a16:creationId xmlns:a16="http://schemas.microsoft.com/office/drawing/2014/main" id="{5ED82764-A669-2134-163A-E52688EA3557}"/>
                </a:ext>
              </a:extLst>
            </p:cNvPr>
            <p:cNvSpPr/>
            <p:nvPr userDrawn="1"/>
          </p:nvSpPr>
          <p:spPr>
            <a:xfrm>
              <a:off x="1042905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8" name="Ellipse 597">
              <a:extLst>
                <a:ext uri="{FF2B5EF4-FFF2-40B4-BE49-F238E27FC236}">
                  <a16:creationId xmlns:a16="http://schemas.microsoft.com/office/drawing/2014/main" id="{B66E7AEE-1CF4-1CD7-E0CF-FAEA195439DF}"/>
                </a:ext>
              </a:extLst>
            </p:cNvPr>
            <p:cNvSpPr/>
            <p:nvPr userDrawn="1"/>
          </p:nvSpPr>
          <p:spPr>
            <a:xfrm>
              <a:off x="1060366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9" name="Ellipse 598">
              <a:extLst>
                <a:ext uri="{FF2B5EF4-FFF2-40B4-BE49-F238E27FC236}">
                  <a16:creationId xmlns:a16="http://schemas.microsoft.com/office/drawing/2014/main" id="{ED256C8B-C44A-C6F1-BDC6-B9FF7CAAE5C1}"/>
                </a:ext>
              </a:extLst>
            </p:cNvPr>
            <p:cNvSpPr/>
            <p:nvPr userDrawn="1"/>
          </p:nvSpPr>
          <p:spPr>
            <a:xfrm>
              <a:off x="1077828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0" name="Ellipse 599">
              <a:extLst>
                <a:ext uri="{FF2B5EF4-FFF2-40B4-BE49-F238E27FC236}">
                  <a16:creationId xmlns:a16="http://schemas.microsoft.com/office/drawing/2014/main" id="{30AEEB30-E0F2-0CC2-9C99-8B8B2F5DA94B}"/>
                </a:ext>
              </a:extLst>
            </p:cNvPr>
            <p:cNvSpPr/>
            <p:nvPr userDrawn="1"/>
          </p:nvSpPr>
          <p:spPr>
            <a:xfrm>
              <a:off x="1095289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1" name="Ellipse 600">
              <a:extLst>
                <a:ext uri="{FF2B5EF4-FFF2-40B4-BE49-F238E27FC236}">
                  <a16:creationId xmlns:a16="http://schemas.microsoft.com/office/drawing/2014/main" id="{10DA6292-8EC7-5E5D-D556-DF7616855E92}"/>
                </a:ext>
              </a:extLst>
            </p:cNvPr>
            <p:cNvSpPr/>
            <p:nvPr userDrawn="1"/>
          </p:nvSpPr>
          <p:spPr>
            <a:xfrm>
              <a:off x="1112751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2" name="Ellipse 601">
              <a:extLst>
                <a:ext uri="{FF2B5EF4-FFF2-40B4-BE49-F238E27FC236}">
                  <a16:creationId xmlns:a16="http://schemas.microsoft.com/office/drawing/2014/main" id="{C747D33F-7A00-D465-2266-A4C0C111E524}"/>
                </a:ext>
              </a:extLst>
            </p:cNvPr>
            <p:cNvSpPr/>
            <p:nvPr userDrawn="1"/>
          </p:nvSpPr>
          <p:spPr>
            <a:xfrm>
              <a:off x="1130212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3" name="Ellipse 602">
              <a:extLst>
                <a:ext uri="{FF2B5EF4-FFF2-40B4-BE49-F238E27FC236}">
                  <a16:creationId xmlns:a16="http://schemas.microsoft.com/office/drawing/2014/main" id="{E797EB47-788E-0D2A-2144-33E1E43BB76E}"/>
                </a:ext>
              </a:extLst>
            </p:cNvPr>
            <p:cNvSpPr/>
            <p:nvPr userDrawn="1"/>
          </p:nvSpPr>
          <p:spPr>
            <a:xfrm>
              <a:off x="1147674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4" name="Ellipse 603">
              <a:extLst>
                <a:ext uri="{FF2B5EF4-FFF2-40B4-BE49-F238E27FC236}">
                  <a16:creationId xmlns:a16="http://schemas.microsoft.com/office/drawing/2014/main" id="{04404C28-2E8E-A6D7-9E6B-B48B08697B7C}"/>
                </a:ext>
              </a:extLst>
            </p:cNvPr>
            <p:cNvSpPr/>
            <p:nvPr userDrawn="1"/>
          </p:nvSpPr>
          <p:spPr>
            <a:xfrm>
              <a:off x="11651359"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5" name="Ellipse 604">
              <a:extLst>
                <a:ext uri="{FF2B5EF4-FFF2-40B4-BE49-F238E27FC236}">
                  <a16:creationId xmlns:a16="http://schemas.microsoft.com/office/drawing/2014/main" id="{1A3189A3-8583-20CD-35F2-45C4BABB17A1}"/>
                </a:ext>
              </a:extLst>
            </p:cNvPr>
            <p:cNvSpPr/>
            <p:nvPr userDrawn="1"/>
          </p:nvSpPr>
          <p:spPr>
            <a:xfrm>
              <a:off x="11825974" y="563911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6" name="Ellipse 605">
              <a:extLst>
                <a:ext uri="{FF2B5EF4-FFF2-40B4-BE49-F238E27FC236}">
                  <a16:creationId xmlns:a16="http://schemas.microsoft.com/office/drawing/2014/main" id="{70CCB405-6B00-0DEA-F692-BB475D9512D2}"/>
                </a:ext>
              </a:extLst>
            </p:cNvPr>
            <p:cNvSpPr/>
            <p:nvPr userDrawn="1"/>
          </p:nvSpPr>
          <p:spPr>
            <a:xfrm>
              <a:off x="12000589" y="563911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7" name="Ellipse 606">
              <a:extLst>
                <a:ext uri="{FF2B5EF4-FFF2-40B4-BE49-F238E27FC236}">
                  <a16:creationId xmlns:a16="http://schemas.microsoft.com/office/drawing/2014/main" id="{70391C4A-898B-970D-0635-0F744D5D6DA7}"/>
                </a:ext>
              </a:extLst>
            </p:cNvPr>
            <p:cNvSpPr/>
            <p:nvPr userDrawn="1"/>
          </p:nvSpPr>
          <p:spPr>
            <a:xfrm>
              <a:off x="7984444"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8" name="Ellipse 607">
              <a:extLst>
                <a:ext uri="{FF2B5EF4-FFF2-40B4-BE49-F238E27FC236}">
                  <a16:creationId xmlns:a16="http://schemas.microsoft.com/office/drawing/2014/main" id="{AB1C0F3A-1F88-7868-3F25-FDB16D656F32}"/>
                </a:ext>
              </a:extLst>
            </p:cNvPr>
            <p:cNvSpPr/>
            <p:nvPr userDrawn="1"/>
          </p:nvSpPr>
          <p:spPr>
            <a:xfrm>
              <a:off x="8158888"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9" name="Ellipse 608">
              <a:extLst>
                <a:ext uri="{FF2B5EF4-FFF2-40B4-BE49-F238E27FC236}">
                  <a16:creationId xmlns:a16="http://schemas.microsoft.com/office/drawing/2014/main" id="{3C3EE66D-8AB1-5F53-D1AD-6DCD8E987E86}"/>
                </a:ext>
              </a:extLst>
            </p:cNvPr>
            <p:cNvSpPr/>
            <p:nvPr userDrawn="1"/>
          </p:nvSpPr>
          <p:spPr>
            <a:xfrm>
              <a:off x="8333332"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0" name="Ellipse 609">
              <a:extLst>
                <a:ext uri="{FF2B5EF4-FFF2-40B4-BE49-F238E27FC236}">
                  <a16:creationId xmlns:a16="http://schemas.microsoft.com/office/drawing/2014/main" id="{757C9E8C-1047-E93B-38C7-90B7EBAB9066}"/>
                </a:ext>
              </a:extLst>
            </p:cNvPr>
            <p:cNvSpPr/>
            <p:nvPr userDrawn="1"/>
          </p:nvSpPr>
          <p:spPr>
            <a:xfrm>
              <a:off x="8507776"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1" name="Ellipse 610">
              <a:extLst>
                <a:ext uri="{FF2B5EF4-FFF2-40B4-BE49-F238E27FC236}">
                  <a16:creationId xmlns:a16="http://schemas.microsoft.com/office/drawing/2014/main" id="{CAD508D7-9F8F-F033-BB04-A9457510DAFE}"/>
                </a:ext>
              </a:extLst>
            </p:cNvPr>
            <p:cNvSpPr/>
            <p:nvPr userDrawn="1"/>
          </p:nvSpPr>
          <p:spPr>
            <a:xfrm>
              <a:off x="8682220" y="5810965"/>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2" name="Ellipse 611">
              <a:extLst>
                <a:ext uri="{FF2B5EF4-FFF2-40B4-BE49-F238E27FC236}">
                  <a16:creationId xmlns:a16="http://schemas.microsoft.com/office/drawing/2014/main" id="{66D4A158-465C-17EE-9D35-0B7EB9ACD2BE}"/>
                </a:ext>
              </a:extLst>
            </p:cNvPr>
            <p:cNvSpPr/>
            <p:nvPr userDrawn="1"/>
          </p:nvSpPr>
          <p:spPr>
            <a:xfrm>
              <a:off x="8856664"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3" name="Ellipse 612">
              <a:extLst>
                <a:ext uri="{FF2B5EF4-FFF2-40B4-BE49-F238E27FC236}">
                  <a16:creationId xmlns:a16="http://schemas.microsoft.com/office/drawing/2014/main" id="{B637A1F8-431D-8A3D-5DB7-E17BF5424418}"/>
                </a:ext>
              </a:extLst>
            </p:cNvPr>
            <p:cNvSpPr/>
            <p:nvPr userDrawn="1"/>
          </p:nvSpPr>
          <p:spPr>
            <a:xfrm>
              <a:off x="9031108"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4" name="Ellipse 613">
              <a:extLst>
                <a:ext uri="{FF2B5EF4-FFF2-40B4-BE49-F238E27FC236}">
                  <a16:creationId xmlns:a16="http://schemas.microsoft.com/office/drawing/2014/main" id="{B45FBEE4-9F27-D81E-5DE4-119376977E74}"/>
                </a:ext>
              </a:extLst>
            </p:cNvPr>
            <p:cNvSpPr/>
            <p:nvPr userDrawn="1"/>
          </p:nvSpPr>
          <p:spPr>
            <a:xfrm>
              <a:off x="9205552" y="5810965"/>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5" name="Ellipse 614">
              <a:extLst>
                <a:ext uri="{FF2B5EF4-FFF2-40B4-BE49-F238E27FC236}">
                  <a16:creationId xmlns:a16="http://schemas.microsoft.com/office/drawing/2014/main" id="{8D2B947E-D339-F64A-C1F1-47ECD37A4991}"/>
                </a:ext>
              </a:extLst>
            </p:cNvPr>
            <p:cNvSpPr/>
            <p:nvPr userDrawn="1"/>
          </p:nvSpPr>
          <p:spPr>
            <a:xfrm>
              <a:off x="9379996"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6" name="Ellipse 615">
              <a:extLst>
                <a:ext uri="{FF2B5EF4-FFF2-40B4-BE49-F238E27FC236}">
                  <a16:creationId xmlns:a16="http://schemas.microsoft.com/office/drawing/2014/main" id="{991CED59-897D-0B71-3778-970362B2D959}"/>
                </a:ext>
              </a:extLst>
            </p:cNvPr>
            <p:cNvSpPr/>
            <p:nvPr userDrawn="1"/>
          </p:nvSpPr>
          <p:spPr>
            <a:xfrm>
              <a:off x="9554440"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7" name="Ellipse 616">
              <a:extLst>
                <a:ext uri="{FF2B5EF4-FFF2-40B4-BE49-F238E27FC236}">
                  <a16:creationId xmlns:a16="http://schemas.microsoft.com/office/drawing/2014/main" id="{D89F1252-9E42-B5BD-ABB7-E98FA1BA5256}"/>
                </a:ext>
              </a:extLst>
            </p:cNvPr>
            <p:cNvSpPr/>
            <p:nvPr userDrawn="1"/>
          </p:nvSpPr>
          <p:spPr>
            <a:xfrm>
              <a:off x="9728884"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8" name="Ellipse 617">
              <a:extLst>
                <a:ext uri="{FF2B5EF4-FFF2-40B4-BE49-F238E27FC236}">
                  <a16:creationId xmlns:a16="http://schemas.microsoft.com/office/drawing/2014/main" id="{92BDE81C-8BC3-DCB2-61B9-28DD0FC503C4}"/>
                </a:ext>
              </a:extLst>
            </p:cNvPr>
            <p:cNvSpPr/>
            <p:nvPr userDrawn="1"/>
          </p:nvSpPr>
          <p:spPr>
            <a:xfrm>
              <a:off x="9903328"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19" name="Ellipse 618">
              <a:extLst>
                <a:ext uri="{FF2B5EF4-FFF2-40B4-BE49-F238E27FC236}">
                  <a16:creationId xmlns:a16="http://schemas.microsoft.com/office/drawing/2014/main" id="{292B71D0-442E-BE98-2C15-51A6CE83E9B4}"/>
                </a:ext>
              </a:extLst>
            </p:cNvPr>
            <p:cNvSpPr/>
            <p:nvPr userDrawn="1"/>
          </p:nvSpPr>
          <p:spPr>
            <a:xfrm>
              <a:off x="10077772"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0" name="Ellipse 619">
              <a:extLst>
                <a:ext uri="{FF2B5EF4-FFF2-40B4-BE49-F238E27FC236}">
                  <a16:creationId xmlns:a16="http://schemas.microsoft.com/office/drawing/2014/main" id="{F67BBCA8-9CD4-2050-A56F-369C56F2D6DF}"/>
                </a:ext>
              </a:extLst>
            </p:cNvPr>
            <p:cNvSpPr/>
            <p:nvPr userDrawn="1"/>
          </p:nvSpPr>
          <p:spPr>
            <a:xfrm>
              <a:off x="10252216"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1" name="Ellipse 620">
              <a:extLst>
                <a:ext uri="{FF2B5EF4-FFF2-40B4-BE49-F238E27FC236}">
                  <a16:creationId xmlns:a16="http://schemas.microsoft.com/office/drawing/2014/main" id="{5A71F60E-7DBD-BF68-5A9B-198382B5C489}"/>
                </a:ext>
              </a:extLst>
            </p:cNvPr>
            <p:cNvSpPr/>
            <p:nvPr userDrawn="1"/>
          </p:nvSpPr>
          <p:spPr>
            <a:xfrm>
              <a:off x="10426660"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2" name="Ellipse 621">
              <a:extLst>
                <a:ext uri="{FF2B5EF4-FFF2-40B4-BE49-F238E27FC236}">
                  <a16:creationId xmlns:a16="http://schemas.microsoft.com/office/drawing/2014/main" id="{599497C1-0C6B-809D-2685-53138434D96D}"/>
                </a:ext>
              </a:extLst>
            </p:cNvPr>
            <p:cNvSpPr/>
            <p:nvPr userDrawn="1"/>
          </p:nvSpPr>
          <p:spPr>
            <a:xfrm>
              <a:off x="10601104"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3" name="Ellipse 622">
              <a:extLst>
                <a:ext uri="{FF2B5EF4-FFF2-40B4-BE49-F238E27FC236}">
                  <a16:creationId xmlns:a16="http://schemas.microsoft.com/office/drawing/2014/main" id="{37EA30FD-EF6C-2897-8AA4-BE1B2CEEC52C}"/>
                </a:ext>
              </a:extLst>
            </p:cNvPr>
            <p:cNvSpPr/>
            <p:nvPr userDrawn="1"/>
          </p:nvSpPr>
          <p:spPr>
            <a:xfrm>
              <a:off x="10775548" y="5810965"/>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4" name="Ellipse 623">
              <a:extLst>
                <a:ext uri="{FF2B5EF4-FFF2-40B4-BE49-F238E27FC236}">
                  <a16:creationId xmlns:a16="http://schemas.microsoft.com/office/drawing/2014/main" id="{EF5DBC4B-4527-F50A-D0AC-6B000572C69B}"/>
                </a:ext>
              </a:extLst>
            </p:cNvPr>
            <p:cNvSpPr/>
            <p:nvPr userDrawn="1"/>
          </p:nvSpPr>
          <p:spPr>
            <a:xfrm>
              <a:off x="10949992"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5" name="Ellipse 624">
              <a:extLst>
                <a:ext uri="{FF2B5EF4-FFF2-40B4-BE49-F238E27FC236}">
                  <a16:creationId xmlns:a16="http://schemas.microsoft.com/office/drawing/2014/main" id="{E9117DA1-B77E-0758-163E-A202E753FA2B}"/>
                </a:ext>
              </a:extLst>
            </p:cNvPr>
            <p:cNvSpPr/>
            <p:nvPr userDrawn="1"/>
          </p:nvSpPr>
          <p:spPr>
            <a:xfrm>
              <a:off x="11124436"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6" name="Ellipse 625">
              <a:extLst>
                <a:ext uri="{FF2B5EF4-FFF2-40B4-BE49-F238E27FC236}">
                  <a16:creationId xmlns:a16="http://schemas.microsoft.com/office/drawing/2014/main" id="{12DE2B60-6B4E-9A15-0812-2F0D26AA81CC}"/>
                </a:ext>
              </a:extLst>
            </p:cNvPr>
            <p:cNvSpPr/>
            <p:nvPr userDrawn="1"/>
          </p:nvSpPr>
          <p:spPr>
            <a:xfrm>
              <a:off x="11298880"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7" name="Ellipse 626">
              <a:extLst>
                <a:ext uri="{FF2B5EF4-FFF2-40B4-BE49-F238E27FC236}">
                  <a16:creationId xmlns:a16="http://schemas.microsoft.com/office/drawing/2014/main" id="{88069F2C-B7A0-EF32-8810-EFCCFCE11AA6}"/>
                </a:ext>
              </a:extLst>
            </p:cNvPr>
            <p:cNvSpPr/>
            <p:nvPr userDrawn="1"/>
          </p:nvSpPr>
          <p:spPr>
            <a:xfrm>
              <a:off x="11473324"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8" name="Ellipse 627">
              <a:extLst>
                <a:ext uri="{FF2B5EF4-FFF2-40B4-BE49-F238E27FC236}">
                  <a16:creationId xmlns:a16="http://schemas.microsoft.com/office/drawing/2014/main" id="{B7F9AAC6-0E7D-A54C-28C4-396E607D36C5}"/>
                </a:ext>
              </a:extLst>
            </p:cNvPr>
            <p:cNvSpPr/>
            <p:nvPr userDrawn="1"/>
          </p:nvSpPr>
          <p:spPr>
            <a:xfrm>
              <a:off x="11647768" y="5810965"/>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29" name="Ellipse 628">
              <a:extLst>
                <a:ext uri="{FF2B5EF4-FFF2-40B4-BE49-F238E27FC236}">
                  <a16:creationId xmlns:a16="http://schemas.microsoft.com/office/drawing/2014/main" id="{B1F755CE-27EA-C22C-37BF-7E8FC430F764}"/>
                </a:ext>
              </a:extLst>
            </p:cNvPr>
            <p:cNvSpPr/>
            <p:nvPr userDrawn="1"/>
          </p:nvSpPr>
          <p:spPr>
            <a:xfrm>
              <a:off x="11822212"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0" name="Ellipse 629">
              <a:extLst>
                <a:ext uri="{FF2B5EF4-FFF2-40B4-BE49-F238E27FC236}">
                  <a16:creationId xmlns:a16="http://schemas.microsoft.com/office/drawing/2014/main" id="{1E967CCE-E09B-501F-0276-DE07716F9631}"/>
                </a:ext>
              </a:extLst>
            </p:cNvPr>
            <p:cNvSpPr/>
            <p:nvPr userDrawn="1"/>
          </p:nvSpPr>
          <p:spPr>
            <a:xfrm>
              <a:off x="11996665" y="5810965"/>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1" name="Ellipse 630">
              <a:extLst>
                <a:ext uri="{FF2B5EF4-FFF2-40B4-BE49-F238E27FC236}">
                  <a16:creationId xmlns:a16="http://schemas.microsoft.com/office/drawing/2014/main" id="{A9F537C1-1A96-6F39-14A9-00413F298AF1}"/>
                </a:ext>
              </a:extLst>
            </p:cNvPr>
            <p:cNvSpPr/>
            <p:nvPr userDrawn="1"/>
          </p:nvSpPr>
          <p:spPr>
            <a:xfrm>
              <a:off x="7984444" y="5982814"/>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2" name="Ellipse 631">
              <a:extLst>
                <a:ext uri="{FF2B5EF4-FFF2-40B4-BE49-F238E27FC236}">
                  <a16:creationId xmlns:a16="http://schemas.microsoft.com/office/drawing/2014/main" id="{C67E3D3C-B273-F5C1-D2E2-41FC68960D04}"/>
                </a:ext>
              </a:extLst>
            </p:cNvPr>
            <p:cNvSpPr/>
            <p:nvPr userDrawn="1"/>
          </p:nvSpPr>
          <p:spPr>
            <a:xfrm>
              <a:off x="815905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3" name="Ellipse 632">
              <a:extLst>
                <a:ext uri="{FF2B5EF4-FFF2-40B4-BE49-F238E27FC236}">
                  <a16:creationId xmlns:a16="http://schemas.microsoft.com/office/drawing/2014/main" id="{77FC2980-1FD3-4EC3-A730-6573ED08DE4C}"/>
                </a:ext>
              </a:extLst>
            </p:cNvPr>
            <p:cNvSpPr/>
            <p:nvPr userDrawn="1"/>
          </p:nvSpPr>
          <p:spPr>
            <a:xfrm>
              <a:off x="8333674"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4" name="Ellipse 633">
              <a:extLst>
                <a:ext uri="{FF2B5EF4-FFF2-40B4-BE49-F238E27FC236}">
                  <a16:creationId xmlns:a16="http://schemas.microsoft.com/office/drawing/2014/main" id="{FF391D8E-5C3C-4FF3-0D51-3CD62910D532}"/>
                </a:ext>
              </a:extLst>
            </p:cNvPr>
            <p:cNvSpPr/>
            <p:nvPr userDrawn="1"/>
          </p:nvSpPr>
          <p:spPr>
            <a:xfrm>
              <a:off x="850828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5" name="Ellipse 634">
              <a:extLst>
                <a:ext uri="{FF2B5EF4-FFF2-40B4-BE49-F238E27FC236}">
                  <a16:creationId xmlns:a16="http://schemas.microsoft.com/office/drawing/2014/main" id="{6A0D2C0E-BC5A-C84B-FF20-9166054719DD}"/>
                </a:ext>
              </a:extLst>
            </p:cNvPr>
            <p:cNvSpPr/>
            <p:nvPr userDrawn="1"/>
          </p:nvSpPr>
          <p:spPr>
            <a:xfrm>
              <a:off x="8682904"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6" name="Ellipse 635">
              <a:extLst>
                <a:ext uri="{FF2B5EF4-FFF2-40B4-BE49-F238E27FC236}">
                  <a16:creationId xmlns:a16="http://schemas.microsoft.com/office/drawing/2014/main" id="{289C3D5C-6B1F-E299-F87A-37C35EFFC7A4}"/>
                </a:ext>
              </a:extLst>
            </p:cNvPr>
            <p:cNvSpPr/>
            <p:nvPr userDrawn="1"/>
          </p:nvSpPr>
          <p:spPr>
            <a:xfrm>
              <a:off x="8857519" y="5982814"/>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7" name="Ellipse 636">
              <a:extLst>
                <a:ext uri="{FF2B5EF4-FFF2-40B4-BE49-F238E27FC236}">
                  <a16:creationId xmlns:a16="http://schemas.microsoft.com/office/drawing/2014/main" id="{0B96B1A0-FE29-C42E-7CC4-7BD8FB61D2E5}"/>
                </a:ext>
              </a:extLst>
            </p:cNvPr>
            <p:cNvSpPr/>
            <p:nvPr userDrawn="1"/>
          </p:nvSpPr>
          <p:spPr>
            <a:xfrm>
              <a:off x="9032134"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8" name="Ellipse 637">
              <a:extLst>
                <a:ext uri="{FF2B5EF4-FFF2-40B4-BE49-F238E27FC236}">
                  <a16:creationId xmlns:a16="http://schemas.microsoft.com/office/drawing/2014/main" id="{92631FE7-D85A-68AA-4794-F97E1490C077}"/>
                </a:ext>
              </a:extLst>
            </p:cNvPr>
            <p:cNvSpPr/>
            <p:nvPr userDrawn="1"/>
          </p:nvSpPr>
          <p:spPr>
            <a:xfrm>
              <a:off x="920674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39" name="Ellipse 638">
              <a:extLst>
                <a:ext uri="{FF2B5EF4-FFF2-40B4-BE49-F238E27FC236}">
                  <a16:creationId xmlns:a16="http://schemas.microsoft.com/office/drawing/2014/main" id="{998A28DD-1310-267F-85FE-B2F07239BA63}"/>
                </a:ext>
              </a:extLst>
            </p:cNvPr>
            <p:cNvSpPr/>
            <p:nvPr userDrawn="1"/>
          </p:nvSpPr>
          <p:spPr>
            <a:xfrm>
              <a:off x="9381364"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0" name="Ellipse 639">
              <a:extLst>
                <a:ext uri="{FF2B5EF4-FFF2-40B4-BE49-F238E27FC236}">
                  <a16:creationId xmlns:a16="http://schemas.microsoft.com/office/drawing/2014/main" id="{8B3078EB-9096-B468-7F85-CCD1414C78E4}"/>
                </a:ext>
              </a:extLst>
            </p:cNvPr>
            <p:cNvSpPr/>
            <p:nvPr userDrawn="1"/>
          </p:nvSpPr>
          <p:spPr>
            <a:xfrm>
              <a:off x="955597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1" name="Ellipse 640">
              <a:extLst>
                <a:ext uri="{FF2B5EF4-FFF2-40B4-BE49-F238E27FC236}">
                  <a16:creationId xmlns:a16="http://schemas.microsoft.com/office/drawing/2014/main" id="{F9A03BC2-A7EA-ED52-294A-76F42074858F}"/>
                </a:ext>
              </a:extLst>
            </p:cNvPr>
            <p:cNvSpPr/>
            <p:nvPr userDrawn="1"/>
          </p:nvSpPr>
          <p:spPr>
            <a:xfrm>
              <a:off x="9730594"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2" name="Ellipse 641">
              <a:extLst>
                <a:ext uri="{FF2B5EF4-FFF2-40B4-BE49-F238E27FC236}">
                  <a16:creationId xmlns:a16="http://schemas.microsoft.com/office/drawing/2014/main" id="{9D6372D6-A6A1-808B-D2EA-4070241D2F69}"/>
                </a:ext>
              </a:extLst>
            </p:cNvPr>
            <p:cNvSpPr/>
            <p:nvPr userDrawn="1"/>
          </p:nvSpPr>
          <p:spPr>
            <a:xfrm>
              <a:off x="990520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3" name="Ellipse 642">
              <a:extLst>
                <a:ext uri="{FF2B5EF4-FFF2-40B4-BE49-F238E27FC236}">
                  <a16:creationId xmlns:a16="http://schemas.microsoft.com/office/drawing/2014/main" id="{AE8D2595-4630-D553-A224-F356048D8CA8}"/>
                </a:ext>
              </a:extLst>
            </p:cNvPr>
            <p:cNvSpPr/>
            <p:nvPr userDrawn="1"/>
          </p:nvSpPr>
          <p:spPr>
            <a:xfrm>
              <a:off x="10079824" y="5982814"/>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4" name="Ellipse 643">
              <a:extLst>
                <a:ext uri="{FF2B5EF4-FFF2-40B4-BE49-F238E27FC236}">
                  <a16:creationId xmlns:a16="http://schemas.microsoft.com/office/drawing/2014/main" id="{0CE2003F-3C55-0A8B-EAFE-6694511C11A8}"/>
                </a:ext>
              </a:extLst>
            </p:cNvPr>
            <p:cNvSpPr/>
            <p:nvPr userDrawn="1"/>
          </p:nvSpPr>
          <p:spPr>
            <a:xfrm>
              <a:off x="1025443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5" name="Ellipse 644">
              <a:extLst>
                <a:ext uri="{FF2B5EF4-FFF2-40B4-BE49-F238E27FC236}">
                  <a16:creationId xmlns:a16="http://schemas.microsoft.com/office/drawing/2014/main" id="{CDDA45AF-98F3-CAB1-80BC-BB4FF06780FE}"/>
                </a:ext>
              </a:extLst>
            </p:cNvPr>
            <p:cNvSpPr/>
            <p:nvPr userDrawn="1"/>
          </p:nvSpPr>
          <p:spPr>
            <a:xfrm>
              <a:off x="10429054"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6" name="Ellipse 645">
              <a:extLst>
                <a:ext uri="{FF2B5EF4-FFF2-40B4-BE49-F238E27FC236}">
                  <a16:creationId xmlns:a16="http://schemas.microsoft.com/office/drawing/2014/main" id="{C7B9E732-0692-9BDE-427E-68376F62C488}"/>
                </a:ext>
              </a:extLst>
            </p:cNvPr>
            <p:cNvSpPr/>
            <p:nvPr userDrawn="1"/>
          </p:nvSpPr>
          <p:spPr>
            <a:xfrm>
              <a:off x="1060366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7" name="Ellipse 646">
              <a:extLst>
                <a:ext uri="{FF2B5EF4-FFF2-40B4-BE49-F238E27FC236}">
                  <a16:creationId xmlns:a16="http://schemas.microsoft.com/office/drawing/2014/main" id="{BC5F09B8-C4B3-78C8-1D12-A5A334CFEB6E}"/>
                </a:ext>
              </a:extLst>
            </p:cNvPr>
            <p:cNvSpPr/>
            <p:nvPr userDrawn="1"/>
          </p:nvSpPr>
          <p:spPr>
            <a:xfrm>
              <a:off x="10778284"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8" name="Ellipse 647">
              <a:extLst>
                <a:ext uri="{FF2B5EF4-FFF2-40B4-BE49-F238E27FC236}">
                  <a16:creationId xmlns:a16="http://schemas.microsoft.com/office/drawing/2014/main" id="{64A9221C-974B-2B18-D807-24DAF2DB0C1B}"/>
                </a:ext>
              </a:extLst>
            </p:cNvPr>
            <p:cNvSpPr/>
            <p:nvPr userDrawn="1"/>
          </p:nvSpPr>
          <p:spPr>
            <a:xfrm>
              <a:off x="1095289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9" name="Ellipse 648">
              <a:extLst>
                <a:ext uri="{FF2B5EF4-FFF2-40B4-BE49-F238E27FC236}">
                  <a16:creationId xmlns:a16="http://schemas.microsoft.com/office/drawing/2014/main" id="{4A7328D0-D924-84F5-D66E-A86770A8E073}"/>
                </a:ext>
              </a:extLst>
            </p:cNvPr>
            <p:cNvSpPr/>
            <p:nvPr userDrawn="1"/>
          </p:nvSpPr>
          <p:spPr>
            <a:xfrm>
              <a:off x="11127514"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0" name="Ellipse 649">
              <a:extLst>
                <a:ext uri="{FF2B5EF4-FFF2-40B4-BE49-F238E27FC236}">
                  <a16:creationId xmlns:a16="http://schemas.microsoft.com/office/drawing/2014/main" id="{0B369891-55BE-31ED-411F-937BE5F5AA71}"/>
                </a:ext>
              </a:extLst>
            </p:cNvPr>
            <p:cNvSpPr/>
            <p:nvPr userDrawn="1"/>
          </p:nvSpPr>
          <p:spPr>
            <a:xfrm>
              <a:off x="1130212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1" name="Ellipse 650">
              <a:extLst>
                <a:ext uri="{FF2B5EF4-FFF2-40B4-BE49-F238E27FC236}">
                  <a16:creationId xmlns:a16="http://schemas.microsoft.com/office/drawing/2014/main" id="{7012A9B7-9555-86EF-34E6-6DCA34C8F04C}"/>
                </a:ext>
              </a:extLst>
            </p:cNvPr>
            <p:cNvSpPr/>
            <p:nvPr userDrawn="1"/>
          </p:nvSpPr>
          <p:spPr>
            <a:xfrm>
              <a:off x="11476744" y="5982814"/>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2" name="Ellipse 651">
              <a:extLst>
                <a:ext uri="{FF2B5EF4-FFF2-40B4-BE49-F238E27FC236}">
                  <a16:creationId xmlns:a16="http://schemas.microsoft.com/office/drawing/2014/main" id="{791B75E5-1A4C-509F-BCDE-7BB972E96089}"/>
                </a:ext>
              </a:extLst>
            </p:cNvPr>
            <p:cNvSpPr/>
            <p:nvPr userDrawn="1"/>
          </p:nvSpPr>
          <p:spPr>
            <a:xfrm>
              <a:off x="11651359"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3" name="Ellipse 652">
              <a:extLst>
                <a:ext uri="{FF2B5EF4-FFF2-40B4-BE49-F238E27FC236}">
                  <a16:creationId xmlns:a16="http://schemas.microsoft.com/office/drawing/2014/main" id="{E55B8211-9AF5-E0AC-CD16-CD752D145ADE}"/>
                </a:ext>
              </a:extLst>
            </p:cNvPr>
            <p:cNvSpPr/>
            <p:nvPr userDrawn="1"/>
          </p:nvSpPr>
          <p:spPr>
            <a:xfrm>
              <a:off x="11825974" y="5982814"/>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4" name="Ellipse 653">
              <a:extLst>
                <a:ext uri="{FF2B5EF4-FFF2-40B4-BE49-F238E27FC236}">
                  <a16:creationId xmlns:a16="http://schemas.microsoft.com/office/drawing/2014/main" id="{A61423EA-7D6E-D36D-4DD8-3B0204F2BACC}"/>
                </a:ext>
              </a:extLst>
            </p:cNvPr>
            <p:cNvSpPr/>
            <p:nvPr userDrawn="1"/>
          </p:nvSpPr>
          <p:spPr>
            <a:xfrm>
              <a:off x="12000589" y="5982814"/>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5" name="Ellipse 654">
              <a:extLst>
                <a:ext uri="{FF2B5EF4-FFF2-40B4-BE49-F238E27FC236}">
                  <a16:creationId xmlns:a16="http://schemas.microsoft.com/office/drawing/2014/main" id="{FFA703C2-EEB6-B4E8-356C-FE700EA04997}"/>
                </a:ext>
              </a:extLst>
            </p:cNvPr>
            <p:cNvSpPr/>
            <p:nvPr userDrawn="1"/>
          </p:nvSpPr>
          <p:spPr>
            <a:xfrm>
              <a:off x="7984444"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6" name="Ellipse 655">
              <a:extLst>
                <a:ext uri="{FF2B5EF4-FFF2-40B4-BE49-F238E27FC236}">
                  <a16:creationId xmlns:a16="http://schemas.microsoft.com/office/drawing/2014/main" id="{DA633B10-2237-C2B1-CB0E-ACC73AA8C1BE}"/>
                </a:ext>
              </a:extLst>
            </p:cNvPr>
            <p:cNvSpPr/>
            <p:nvPr userDrawn="1"/>
          </p:nvSpPr>
          <p:spPr>
            <a:xfrm>
              <a:off x="8158888"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7" name="Ellipse 656">
              <a:extLst>
                <a:ext uri="{FF2B5EF4-FFF2-40B4-BE49-F238E27FC236}">
                  <a16:creationId xmlns:a16="http://schemas.microsoft.com/office/drawing/2014/main" id="{879D05BF-6387-F377-2825-DDD3C5CDA1E3}"/>
                </a:ext>
              </a:extLst>
            </p:cNvPr>
            <p:cNvSpPr/>
            <p:nvPr userDrawn="1"/>
          </p:nvSpPr>
          <p:spPr>
            <a:xfrm>
              <a:off x="8333332"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8" name="Ellipse 657">
              <a:extLst>
                <a:ext uri="{FF2B5EF4-FFF2-40B4-BE49-F238E27FC236}">
                  <a16:creationId xmlns:a16="http://schemas.microsoft.com/office/drawing/2014/main" id="{B01BA990-B63A-D6CB-2501-DAB6714CAB45}"/>
                </a:ext>
              </a:extLst>
            </p:cNvPr>
            <p:cNvSpPr/>
            <p:nvPr userDrawn="1"/>
          </p:nvSpPr>
          <p:spPr>
            <a:xfrm>
              <a:off x="8507776" y="6154663"/>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59" name="Ellipse 658">
              <a:extLst>
                <a:ext uri="{FF2B5EF4-FFF2-40B4-BE49-F238E27FC236}">
                  <a16:creationId xmlns:a16="http://schemas.microsoft.com/office/drawing/2014/main" id="{4AFB1275-FE2C-3FD7-582C-7F11AA3F8E1C}"/>
                </a:ext>
              </a:extLst>
            </p:cNvPr>
            <p:cNvSpPr/>
            <p:nvPr userDrawn="1"/>
          </p:nvSpPr>
          <p:spPr>
            <a:xfrm>
              <a:off x="8682220"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0" name="Ellipse 659">
              <a:extLst>
                <a:ext uri="{FF2B5EF4-FFF2-40B4-BE49-F238E27FC236}">
                  <a16:creationId xmlns:a16="http://schemas.microsoft.com/office/drawing/2014/main" id="{83088FEB-5B96-2C60-9605-03429209D205}"/>
                </a:ext>
              </a:extLst>
            </p:cNvPr>
            <p:cNvSpPr/>
            <p:nvPr userDrawn="1"/>
          </p:nvSpPr>
          <p:spPr>
            <a:xfrm>
              <a:off x="8856664"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1" name="Ellipse 660">
              <a:extLst>
                <a:ext uri="{FF2B5EF4-FFF2-40B4-BE49-F238E27FC236}">
                  <a16:creationId xmlns:a16="http://schemas.microsoft.com/office/drawing/2014/main" id="{93D7D085-A21D-2682-27F7-B399E112C33B}"/>
                </a:ext>
              </a:extLst>
            </p:cNvPr>
            <p:cNvSpPr/>
            <p:nvPr userDrawn="1"/>
          </p:nvSpPr>
          <p:spPr>
            <a:xfrm>
              <a:off x="9031108"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2" name="Ellipse 661">
              <a:extLst>
                <a:ext uri="{FF2B5EF4-FFF2-40B4-BE49-F238E27FC236}">
                  <a16:creationId xmlns:a16="http://schemas.microsoft.com/office/drawing/2014/main" id="{99E8A174-7E5E-4205-E0A0-0354710EEE6B}"/>
                </a:ext>
              </a:extLst>
            </p:cNvPr>
            <p:cNvSpPr/>
            <p:nvPr userDrawn="1"/>
          </p:nvSpPr>
          <p:spPr>
            <a:xfrm>
              <a:off x="9205552"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3" name="Ellipse 662">
              <a:extLst>
                <a:ext uri="{FF2B5EF4-FFF2-40B4-BE49-F238E27FC236}">
                  <a16:creationId xmlns:a16="http://schemas.microsoft.com/office/drawing/2014/main" id="{1609C818-D3CE-5FBA-E2B3-60849E7D1D87}"/>
                </a:ext>
              </a:extLst>
            </p:cNvPr>
            <p:cNvSpPr/>
            <p:nvPr userDrawn="1"/>
          </p:nvSpPr>
          <p:spPr>
            <a:xfrm>
              <a:off x="9379996"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4" name="Ellipse 663">
              <a:extLst>
                <a:ext uri="{FF2B5EF4-FFF2-40B4-BE49-F238E27FC236}">
                  <a16:creationId xmlns:a16="http://schemas.microsoft.com/office/drawing/2014/main" id="{EC6ED86D-9661-5DFE-62F7-1D0FDE487221}"/>
                </a:ext>
              </a:extLst>
            </p:cNvPr>
            <p:cNvSpPr/>
            <p:nvPr userDrawn="1"/>
          </p:nvSpPr>
          <p:spPr>
            <a:xfrm>
              <a:off x="9554440"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5" name="Ellipse 664">
              <a:extLst>
                <a:ext uri="{FF2B5EF4-FFF2-40B4-BE49-F238E27FC236}">
                  <a16:creationId xmlns:a16="http://schemas.microsoft.com/office/drawing/2014/main" id="{C486F8FA-6238-5CE9-27A1-776DFDE6D2CE}"/>
                </a:ext>
              </a:extLst>
            </p:cNvPr>
            <p:cNvSpPr/>
            <p:nvPr userDrawn="1"/>
          </p:nvSpPr>
          <p:spPr>
            <a:xfrm>
              <a:off x="9728884"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6" name="Ellipse 665">
              <a:extLst>
                <a:ext uri="{FF2B5EF4-FFF2-40B4-BE49-F238E27FC236}">
                  <a16:creationId xmlns:a16="http://schemas.microsoft.com/office/drawing/2014/main" id="{77625174-CBA9-EE9F-A27B-54ACEEE6222F}"/>
                </a:ext>
              </a:extLst>
            </p:cNvPr>
            <p:cNvSpPr/>
            <p:nvPr userDrawn="1"/>
          </p:nvSpPr>
          <p:spPr>
            <a:xfrm>
              <a:off x="9903328"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7" name="Ellipse 666">
              <a:extLst>
                <a:ext uri="{FF2B5EF4-FFF2-40B4-BE49-F238E27FC236}">
                  <a16:creationId xmlns:a16="http://schemas.microsoft.com/office/drawing/2014/main" id="{3D0EC71A-15E0-A983-2742-416E0D0567E6}"/>
                </a:ext>
              </a:extLst>
            </p:cNvPr>
            <p:cNvSpPr/>
            <p:nvPr userDrawn="1"/>
          </p:nvSpPr>
          <p:spPr>
            <a:xfrm>
              <a:off x="10077772"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8" name="Ellipse 667">
              <a:extLst>
                <a:ext uri="{FF2B5EF4-FFF2-40B4-BE49-F238E27FC236}">
                  <a16:creationId xmlns:a16="http://schemas.microsoft.com/office/drawing/2014/main" id="{967855A0-9C76-1BEA-5815-BCCC3EE30455}"/>
                </a:ext>
              </a:extLst>
            </p:cNvPr>
            <p:cNvSpPr/>
            <p:nvPr userDrawn="1"/>
          </p:nvSpPr>
          <p:spPr>
            <a:xfrm>
              <a:off x="10252216"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9" name="Ellipse 668">
              <a:extLst>
                <a:ext uri="{FF2B5EF4-FFF2-40B4-BE49-F238E27FC236}">
                  <a16:creationId xmlns:a16="http://schemas.microsoft.com/office/drawing/2014/main" id="{A606961B-3F65-6AA5-309B-614A5DCC45C1}"/>
                </a:ext>
              </a:extLst>
            </p:cNvPr>
            <p:cNvSpPr/>
            <p:nvPr userDrawn="1"/>
          </p:nvSpPr>
          <p:spPr>
            <a:xfrm>
              <a:off x="10426660" y="6154663"/>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0" name="Ellipse 669">
              <a:extLst>
                <a:ext uri="{FF2B5EF4-FFF2-40B4-BE49-F238E27FC236}">
                  <a16:creationId xmlns:a16="http://schemas.microsoft.com/office/drawing/2014/main" id="{622F5FED-D656-86FC-5A43-2E7B1C88058F}"/>
                </a:ext>
              </a:extLst>
            </p:cNvPr>
            <p:cNvSpPr/>
            <p:nvPr userDrawn="1"/>
          </p:nvSpPr>
          <p:spPr>
            <a:xfrm>
              <a:off x="10601104"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1" name="Ellipse 670">
              <a:extLst>
                <a:ext uri="{FF2B5EF4-FFF2-40B4-BE49-F238E27FC236}">
                  <a16:creationId xmlns:a16="http://schemas.microsoft.com/office/drawing/2014/main" id="{BC138420-1F7B-DD6E-4C7E-1834D4305AC2}"/>
                </a:ext>
              </a:extLst>
            </p:cNvPr>
            <p:cNvSpPr/>
            <p:nvPr userDrawn="1"/>
          </p:nvSpPr>
          <p:spPr>
            <a:xfrm>
              <a:off x="10775548"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2" name="Ellipse 671">
              <a:extLst>
                <a:ext uri="{FF2B5EF4-FFF2-40B4-BE49-F238E27FC236}">
                  <a16:creationId xmlns:a16="http://schemas.microsoft.com/office/drawing/2014/main" id="{127018AA-FFA4-5BB0-00A3-91EFBE9E4F3B}"/>
                </a:ext>
              </a:extLst>
            </p:cNvPr>
            <p:cNvSpPr/>
            <p:nvPr userDrawn="1"/>
          </p:nvSpPr>
          <p:spPr>
            <a:xfrm>
              <a:off x="10949992"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3" name="Ellipse 672">
              <a:extLst>
                <a:ext uri="{FF2B5EF4-FFF2-40B4-BE49-F238E27FC236}">
                  <a16:creationId xmlns:a16="http://schemas.microsoft.com/office/drawing/2014/main" id="{B7E782D8-447A-3A75-24C9-6557F2051BB3}"/>
                </a:ext>
              </a:extLst>
            </p:cNvPr>
            <p:cNvSpPr/>
            <p:nvPr userDrawn="1"/>
          </p:nvSpPr>
          <p:spPr>
            <a:xfrm>
              <a:off x="11124436" y="6154663"/>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4" name="Ellipse 673">
              <a:extLst>
                <a:ext uri="{FF2B5EF4-FFF2-40B4-BE49-F238E27FC236}">
                  <a16:creationId xmlns:a16="http://schemas.microsoft.com/office/drawing/2014/main" id="{0E0A64E5-9006-90AD-5F60-648BAA529AA1}"/>
                </a:ext>
              </a:extLst>
            </p:cNvPr>
            <p:cNvSpPr/>
            <p:nvPr userDrawn="1"/>
          </p:nvSpPr>
          <p:spPr>
            <a:xfrm>
              <a:off x="11298880"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5" name="Ellipse 674">
              <a:extLst>
                <a:ext uri="{FF2B5EF4-FFF2-40B4-BE49-F238E27FC236}">
                  <a16:creationId xmlns:a16="http://schemas.microsoft.com/office/drawing/2014/main" id="{3A42A928-B400-0558-C49C-04C4C9CA949E}"/>
                </a:ext>
              </a:extLst>
            </p:cNvPr>
            <p:cNvSpPr/>
            <p:nvPr userDrawn="1"/>
          </p:nvSpPr>
          <p:spPr>
            <a:xfrm>
              <a:off x="11473324"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6" name="Ellipse 675">
              <a:extLst>
                <a:ext uri="{FF2B5EF4-FFF2-40B4-BE49-F238E27FC236}">
                  <a16:creationId xmlns:a16="http://schemas.microsoft.com/office/drawing/2014/main" id="{6D54027E-66C9-D299-E0DA-AA1EF42E5A72}"/>
                </a:ext>
              </a:extLst>
            </p:cNvPr>
            <p:cNvSpPr/>
            <p:nvPr userDrawn="1"/>
          </p:nvSpPr>
          <p:spPr>
            <a:xfrm>
              <a:off x="11647768"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7" name="Ellipse 676">
              <a:extLst>
                <a:ext uri="{FF2B5EF4-FFF2-40B4-BE49-F238E27FC236}">
                  <a16:creationId xmlns:a16="http://schemas.microsoft.com/office/drawing/2014/main" id="{A08B83A7-77A7-1528-1DDF-1D4BC13A5A3D}"/>
                </a:ext>
              </a:extLst>
            </p:cNvPr>
            <p:cNvSpPr/>
            <p:nvPr userDrawn="1"/>
          </p:nvSpPr>
          <p:spPr>
            <a:xfrm>
              <a:off x="11822212"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8" name="Ellipse 677">
              <a:extLst>
                <a:ext uri="{FF2B5EF4-FFF2-40B4-BE49-F238E27FC236}">
                  <a16:creationId xmlns:a16="http://schemas.microsoft.com/office/drawing/2014/main" id="{9FFA1490-4B2B-302C-603D-6AC7848307D2}"/>
                </a:ext>
              </a:extLst>
            </p:cNvPr>
            <p:cNvSpPr/>
            <p:nvPr userDrawn="1"/>
          </p:nvSpPr>
          <p:spPr>
            <a:xfrm>
              <a:off x="11996665" y="6154663"/>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79" name="Ellipse 678">
              <a:extLst>
                <a:ext uri="{FF2B5EF4-FFF2-40B4-BE49-F238E27FC236}">
                  <a16:creationId xmlns:a16="http://schemas.microsoft.com/office/drawing/2014/main" id="{4C076D0F-1AF1-9FC1-6787-8A29B7B521D1}"/>
                </a:ext>
              </a:extLst>
            </p:cNvPr>
            <p:cNvSpPr/>
            <p:nvPr userDrawn="1"/>
          </p:nvSpPr>
          <p:spPr>
            <a:xfrm>
              <a:off x="798444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0" name="Ellipse 679">
              <a:extLst>
                <a:ext uri="{FF2B5EF4-FFF2-40B4-BE49-F238E27FC236}">
                  <a16:creationId xmlns:a16="http://schemas.microsoft.com/office/drawing/2014/main" id="{CE620BF7-DC73-60B9-2346-FA1AB766FDC6}"/>
                </a:ext>
              </a:extLst>
            </p:cNvPr>
            <p:cNvSpPr/>
            <p:nvPr userDrawn="1"/>
          </p:nvSpPr>
          <p:spPr>
            <a:xfrm>
              <a:off x="8159059" y="6326512"/>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1" name="Ellipse 680">
              <a:extLst>
                <a:ext uri="{FF2B5EF4-FFF2-40B4-BE49-F238E27FC236}">
                  <a16:creationId xmlns:a16="http://schemas.microsoft.com/office/drawing/2014/main" id="{72939E41-865B-439F-5C29-7675E1C27DF0}"/>
                </a:ext>
              </a:extLst>
            </p:cNvPr>
            <p:cNvSpPr/>
            <p:nvPr userDrawn="1"/>
          </p:nvSpPr>
          <p:spPr>
            <a:xfrm>
              <a:off x="833367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2" name="Ellipse 681">
              <a:extLst>
                <a:ext uri="{FF2B5EF4-FFF2-40B4-BE49-F238E27FC236}">
                  <a16:creationId xmlns:a16="http://schemas.microsoft.com/office/drawing/2014/main" id="{935CE469-24B4-A7C0-9BED-9F928A808A8D}"/>
                </a:ext>
              </a:extLst>
            </p:cNvPr>
            <p:cNvSpPr/>
            <p:nvPr userDrawn="1"/>
          </p:nvSpPr>
          <p:spPr>
            <a:xfrm>
              <a:off x="8508289"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3" name="Ellipse 682">
              <a:extLst>
                <a:ext uri="{FF2B5EF4-FFF2-40B4-BE49-F238E27FC236}">
                  <a16:creationId xmlns:a16="http://schemas.microsoft.com/office/drawing/2014/main" id="{07A1AA3C-193E-4333-FAC3-AF51CF253EF0}"/>
                </a:ext>
              </a:extLst>
            </p:cNvPr>
            <p:cNvSpPr/>
            <p:nvPr userDrawn="1"/>
          </p:nvSpPr>
          <p:spPr>
            <a:xfrm>
              <a:off x="868290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4" name="Ellipse 683">
              <a:extLst>
                <a:ext uri="{FF2B5EF4-FFF2-40B4-BE49-F238E27FC236}">
                  <a16:creationId xmlns:a16="http://schemas.microsoft.com/office/drawing/2014/main" id="{4B969458-00D6-67B6-C894-F16D99174696}"/>
                </a:ext>
              </a:extLst>
            </p:cNvPr>
            <p:cNvSpPr/>
            <p:nvPr userDrawn="1"/>
          </p:nvSpPr>
          <p:spPr>
            <a:xfrm>
              <a:off x="8857519"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5" name="Ellipse 684">
              <a:extLst>
                <a:ext uri="{FF2B5EF4-FFF2-40B4-BE49-F238E27FC236}">
                  <a16:creationId xmlns:a16="http://schemas.microsoft.com/office/drawing/2014/main" id="{38838F58-34DE-D2C4-16C4-19EDE96029B6}"/>
                </a:ext>
              </a:extLst>
            </p:cNvPr>
            <p:cNvSpPr/>
            <p:nvPr userDrawn="1"/>
          </p:nvSpPr>
          <p:spPr>
            <a:xfrm>
              <a:off x="903213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6" name="Ellipse 685">
              <a:extLst>
                <a:ext uri="{FF2B5EF4-FFF2-40B4-BE49-F238E27FC236}">
                  <a16:creationId xmlns:a16="http://schemas.microsoft.com/office/drawing/2014/main" id="{CE142256-F1D8-C483-6AF0-9C3D3A84C89D}"/>
                </a:ext>
              </a:extLst>
            </p:cNvPr>
            <p:cNvSpPr/>
            <p:nvPr userDrawn="1"/>
          </p:nvSpPr>
          <p:spPr>
            <a:xfrm>
              <a:off x="9206749"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7" name="Ellipse 686">
              <a:extLst>
                <a:ext uri="{FF2B5EF4-FFF2-40B4-BE49-F238E27FC236}">
                  <a16:creationId xmlns:a16="http://schemas.microsoft.com/office/drawing/2014/main" id="{BCB21B0D-FB57-4AC4-8AB7-2B0C25CE9BA2}"/>
                </a:ext>
              </a:extLst>
            </p:cNvPr>
            <p:cNvSpPr/>
            <p:nvPr userDrawn="1"/>
          </p:nvSpPr>
          <p:spPr>
            <a:xfrm>
              <a:off x="938136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8" name="Ellipse 687">
              <a:extLst>
                <a:ext uri="{FF2B5EF4-FFF2-40B4-BE49-F238E27FC236}">
                  <a16:creationId xmlns:a16="http://schemas.microsoft.com/office/drawing/2014/main" id="{DCD08428-E502-2999-34AD-514CD2C6DE32}"/>
                </a:ext>
              </a:extLst>
            </p:cNvPr>
            <p:cNvSpPr/>
            <p:nvPr userDrawn="1"/>
          </p:nvSpPr>
          <p:spPr>
            <a:xfrm>
              <a:off x="9555979"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89" name="Ellipse 688">
              <a:extLst>
                <a:ext uri="{FF2B5EF4-FFF2-40B4-BE49-F238E27FC236}">
                  <a16:creationId xmlns:a16="http://schemas.microsoft.com/office/drawing/2014/main" id="{2CA5A8CE-5936-A259-EB11-F8802BC09FFC}"/>
                </a:ext>
              </a:extLst>
            </p:cNvPr>
            <p:cNvSpPr/>
            <p:nvPr userDrawn="1"/>
          </p:nvSpPr>
          <p:spPr>
            <a:xfrm>
              <a:off x="9730594" y="6326512"/>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0" name="Ellipse 689">
              <a:extLst>
                <a:ext uri="{FF2B5EF4-FFF2-40B4-BE49-F238E27FC236}">
                  <a16:creationId xmlns:a16="http://schemas.microsoft.com/office/drawing/2014/main" id="{3C6F6E18-CCCA-34D6-A930-37C7E1476D13}"/>
                </a:ext>
              </a:extLst>
            </p:cNvPr>
            <p:cNvSpPr/>
            <p:nvPr userDrawn="1"/>
          </p:nvSpPr>
          <p:spPr>
            <a:xfrm>
              <a:off x="9905209"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1" name="Ellipse 690">
              <a:extLst>
                <a:ext uri="{FF2B5EF4-FFF2-40B4-BE49-F238E27FC236}">
                  <a16:creationId xmlns:a16="http://schemas.microsoft.com/office/drawing/2014/main" id="{6254E4B8-7E46-53A7-4FF0-B372E8BEAF20}"/>
                </a:ext>
              </a:extLst>
            </p:cNvPr>
            <p:cNvSpPr/>
            <p:nvPr userDrawn="1"/>
          </p:nvSpPr>
          <p:spPr>
            <a:xfrm>
              <a:off x="10079824" y="6326512"/>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2" name="Ellipse 691">
              <a:extLst>
                <a:ext uri="{FF2B5EF4-FFF2-40B4-BE49-F238E27FC236}">
                  <a16:creationId xmlns:a16="http://schemas.microsoft.com/office/drawing/2014/main" id="{C7AF1A28-BF9E-66FC-EEC8-8FFF6A5C8D9B}"/>
                </a:ext>
              </a:extLst>
            </p:cNvPr>
            <p:cNvSpPr/>
            <p:nvPr userDrawn="1"/>
          </p:nvSpPr>
          <p:spPr>
            <a:xfrm>
              <a:off x="10254439"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3" name="Ellipse 692">
              <a:extLst>
                <a:ext uri="{FF2B5EF4-FFF2-40B4-BE49-F238E27FC236}">
                  <a16:creationId xmlns:a16="http://schemas.microsoft.com/office/drawing/2014/main" id="{1926C14D-D2A0-135E-0722-003453C79402}"/>
                </a:ext>
              </a:extLst>
            </p:cNvPr>
            <p:cNvSpPr/>
            <p:nvPr userDrawn="1"/>
          </p:nvSpPr>
          <p:spPr>
            <a:xfrm>
              <a:off x="1042905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4" name="Ellipse 693">
              <a:extLst>
                <a:ext uri="{FF2B5EF4-FFF2-40B4-BE49-F238E27FC236}">
                  <a16:creationId xmlns:a16="http://schemas.microsoft.com/office/drawing/2014/main" id="{91EA1E17-3DFC-74EA-6F42-7002A5209A19}"/>
                </a:ext>
              </a:extLst>
            </p:cNvPr>
            <p:cNvSpPr/>
            <p:nvPr userDrawn="1"/>
          </p:nvSpPr>
          <p:spPr>
            <a:xfrm>
              <a:off x="10603669"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5" name="Ellipse 694">
              <a:extLst>
                <a:ext uri="{FF2B5EF4-FFF2-40B4-BE49-F238E27FC236}">
                  <a16:creationId xmlns:a16="http://schemas.microsoft.com/office/drawing/2014/main" id="{4061F90A-4FAA-D6EF-EFFF-51D03355150F}"/>
                </a:ext>
              </a:extLst>
            </p:cNvPr>
            <p:cNvSpPr/>
            <p:nvPr userDrawn="1"/>
          </p:nvSpPr>
          <p:spPr>
            <a:xfrm>
              <a:off x="1077828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6" name="Ellipse 695">
              <a:extLst>
                <a:ext uri="{FF2B5EF4-FFF2-40B4-BE49-F238E27FC236}">
                  <a16:creationId xmlns:a16="http://schemas.microsoft.com/office/drawing/2014/main" id="{7AFAFA5E-46D9-FC2F-7C16-A84896E136E3}"/>
                </a:ext>
              </a:extLst>
            </p:cNvPr>
            <p:cNvSpPr/>
            <p:nvPr userDrawn="1"/>
          </p:nvSpPr>
          <p:spPr>
            <a:xfrm>
              <a:off x="10952899"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7" name="Ellipse 696">
              <a:extLst>
                <a:ext uri="{FF2B5EF4-FFF2-40B4-BE49-F238E27FC236}">
                  <a16:creationId xmlns:a16="http://schemas.microsoft.com/office/drawing/2014/main" id="{3B6C4E5B-327B-3C51-D45F-CFFBA2732ADB}"/>
                </a:ext>
              </a:extLst>
            </p:cNvPr>
            <p:cNvSpPr/>
            <p:nvPr userDrawn="1"/>
          </p:nvSpPr>
          <p:spPr>
            <a:xfrm>
              <a:off x="1112751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8" name="Ellipse 697">
              <a:extLst>
                <a:ext uri="{FF2B5EF4-FFF2-40B4-BE49-F238E27FC236}">
                  <a16:creationId xmlns:a16="http://schemas.microsoft.com/office/drawing/2014/main" id="{CA769F6F-6387-BC33-40D4-E6E9FEFB9922}"/>
                </a:ext>
              </a:extLst>
            </p:cNvPr>
            <p:cNvSpPr/>
            <p:nvPr userDrawn="1"/>
          </p:nvSpPr>
          <p:spPr>
            <a:xfrm>
              <a:off x="11302129"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99" name="Ellipse 698">
              <a:extLst>
                <a:ext uri="{FF2B5EF4-FFF2-40B4-BE49-F238E27FC236}">
                  <a16:creationId xmlns:a16="http://schemas.microsoft.com/office/drawing/2014/main" id="{15F878AA-5BA4-EB56-D1B8-648866FBE0EC}"/>
                </a:ext>
              </a:extLst>
            </p:cNvPr>
            <p:cNvSpPr/>
            <p:nvPr userDrawn="1"/>
          </p:nvSpPr>
          <p:spPr>
            <a:xfrm>
              <a:off x="1147674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0" name="Ellipse 699">
              <a:extLst>
                <a:ext uri="{FF2B5EF4-FFF2-40B4-BE49-F238E27FC236}">
                  <a16:creationId xmlns:a16="http://schemas.microsoft.com/office/drawing/2014/main" id="{C7FE6BB4-98F7-121F-3680-67254E9B79F9}"/>
                </a:ext>
              </a:extLst>
            </p:cNvPr>
            <p:cNvSpPr/>
            <p:nvPr userDrawn="1"/>
          </p:nvSpPr>
          <p:spPr>
            <a:xfrm>
              <a:off x="11651359" y="6326512"/>
              <a:ext cx="142242" cy="1422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1" name="Ellipse 700">
              <a:extLst>
                <a:ext uri="{FF2B5EF4-FFF2-40B4-BE49-F238E27FC236}">
                  <a16:creationId xmlns:a16="http://schemas.microsoft.com/office/drawing/2014/main" id="{9D926115-C07A-4694-8908-30747B7454C9}"/>
                </a:ext>
              </a:extLst>
            </p:cNvPr>
            <p:cNvSpPr/>
            <p:nvPr userDrawn="1"/>
          </p:nvSpPr>
          <p:spPr>
            <a:xfrm>
              <a:off x="11825974" y="6326512"/>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2" name="Ellipse 701">
              <a:extLst>
                <a:ext uri="{FF2B5EF4-FFF2-40B4-BE49-F238E27FC236}">
                  <a16:creationId xmlns:a16="http://schemas.microsoft.com/office/drawing/2014/main" id="{A5288375-C533-F7D3-9786-6D7C1465C8FD}"/>
                </a:ext>
              </a:extLst>
            </p:cNvPr>
            <p:cNvSpPr/>
            <p:nvPr userDrawn="1"/>
          </p:nvSpPr>
          <p:spPr>
            <a:xfrm>
              <a:off x="12000589" y="6326512"/>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3" name="Ellipse 702">
              <a:extLst>
                <a:ext uri="{FF2B5EF4-FFF2-40B4-BE49-F238E27FC236}">
                  <a16:creationId xmlns:a16="http://schemas.microsoft.com/office/drawing/2014/main" id="{9FFC5FF6-6A19-6633-833D-145C033A28A8}"/>
                </a:ext>
              </a:extLst>
            </p:cNvPr>
            <p:cNvSpPr/>
            <p:nvPr userDrawn="1"/>
          </p:nvSpPr>
          <p:spPr>
            <a:xfrm>
              <a:off x="7984444"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4" name="Ellipse 703">
              <a:extLst>
                <a:ext uri="{FF2B5EF4-FFF2-40B4-BE49-F238E27FC236}">
                  <a16:creationId xmlns:a16="http://schemas.microsoft.com/office/drawing/2014/main" id="{ACAC4EFE-B724-B8CB-88AE-DAF3BBD7F1B8}"/>
                </a:ext>
              </a:extLst>
            </p:cNvPr>
            <p:cNvSpPr/>
            <p:nvPr userDrawn="1"/>
          </p:nvSpPr>
          <p:spPr>
            <a:xfrm>
              <a:off x="8158888"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5" name="Ellipse 704">
              <a:extLst>
                <a:ext uri="{FF2B5EF4-FFF2-40B4-BE49-F238E27FC236}">
                  <a16:creationId xmlns:a16="http://schemas.microsoft.com/office/drawing/2014/main" id="{E6EB4062-631C-915B-FB14-2841628F5A1C}"/>
                </a:ext>
              </a:extLst>
            </p:cNvPr>
            <p:cNvSpPr/>
            <p:nvPr userDrawn="1"/>
          </p:nvSpPr>
          <p:spPr>
            <a:xfrm>
              <a:off x="8333332"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6" name="Ellipse 705">
              <a:extLst>
                <a:ext uri="{FF2B5EF4-FFF2-40B4-BE49-F238E27FC236}">
                  <a16:creationId xmlns:a16="http://schemas.microsoft.com/office/drawing/2014/main" id="{101EA086-86E6-03D9-1089-811F0B18CCB4}"/>
                </a:ext>
              </a:extLst>
            </p:cNvPr>
            <p:cNvSpPr/>
            <p:nvPr userDrawn="1"/>
          </p:nvSpPr>
          <p:spPr>
            <a:xfrm>
              <a:off x="8507776"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7" name="Ellipse 706">
              <a:extLst>
                <a:ext uri="{FF2B5EF4-FFF2-40B4-BE49-F238E27FC236}">
                  <a16:creationId xmlns:a16="http://schemas.microsoft.com/office/drawing/2014/main" id="{9A6AA251-E0AD-0C23-B377-FE3F446A0686}"/>
                </a:ext>
              </a:extLst>
            </p:cNvPr>
            <p:cNvSpPr/>
            <p:nvPr userDrawn="1"/>
          </p:nvSpPr>
          <p:spPr>
            <a:xfrm>
              <a:off x="8682220" y="6498366"/>
              <a:ext cx="142242" cy="14224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8" name="Ellipse 707">
              <a:extLst>
                <a:ext uri="{FF2B5EF4-FFF2-40B4-BE49-F238E27FC236}">
                  <a16:creationId xmlns:a16="http://schemas.microsoft.com/office/drawing/2014/main" id="{657459BF-FC12-C2DB-0988-6148CEE25C81}"/>
                </a:ext>
              </a:extLst>
            </p:cNvPr>
            <p:cNvSpPr/>
            <p:nvPr userDrawn="1"/>
          </p:nvSpPr>
          <p:spPr>
            <a:xfrm>
              <a:off x="8856664"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09" name="Ellipse 708">
              <a:extLst>
                <a:ext uri="{FF2B5EF4-FFF2-40B4-BE49-F238E27FC236}">
                  <a16:creationId xmlns:a16="http://schemas.microsoft.com/office/drawing/2014/main" id="{7BE4A184-5428-37BE-8BEA-D284ACD7C92D}"/>
                </a:ext>
              </a:extLst>
            </p:cNvPr>
            <p:cNvSpPr/>
            <p:nvPr userDrawn="1"/>
          </p:nvSpPr>
          <p:spPr>
            <a:xfrm>
              <a:off x="9031108"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0" name="Ellipse 709">
              <a:extLst>
                <a:ext uri="{FF2B5EF4-FFF2-40B4-BE49-F238E27FC236}">
                  <a16:creationId xmlns:a16="http://schemas.microsoft.com/office/drawing/2014/main" id="{4868308F-1271-7F3D-7D59-618CFE2DFF3A}"/>
                </a:ext>
              </a:extLst>
            </p:cNvPr>
            <p:cNvSpPr/>
            <p:nvPr userDrawn="1"/>
          </p:nvSpPr>
          <p:spPr>
            <a:xfrm>
              <a:off x="9205552" y="6498366"/>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1" name="Ellipse 710">
              <a:extLst>
                <a:ext uri="{FF2B5EF4-FFF2-40B4-BE49-F238E27FC236}">
                  <a16:creationId xmlns:a16="http://schemas.microsoft.com/office/drawing/2014/main" id="{D180BAFC-D7DB-A8E7-E042-21576439EB28}"/>
                </a:ext>
              </a:extLst>
            </p:cNvPr>
            <p:cNvSpPr/>
            <p:nvPr userDrawn="1"/>
          </p:nvSpPr>
          <p:spPr>
            <a:xfrm>
              <a:off x="9379996"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2" name="Ellipse 711">
              <a:extLst>
                <a:ext uri="{FF2B5EF4-FFF2-40B4-BE49-F238E27FC236}">
                  <a16:creationId xmlns:a16="http://schemas.microsoft.com/office/drawing/2014/main" id="{35F08C5A-03EF-10FD-4120-DEC282A1E557}"/>
                </a:ext>
              </a:extLst>
            </p:cNvPr>
            <p:cNvSpPr/>
            <p:nvPr userDrawn="1"/>
          </p:nvSpPr>
          <p:spPr>
            <a:xfrm>
              <a:off x="9554440"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3" name="Ellipse 712">
              <a:extLst>
                <a:ext uri="{FF2B5EF4-FFF2-40B4-BE49-F238E27FC236}">
                  <a16:creationId xmlns:a16="http://schemas.microsoft.com/office/drawing/2014/main" id="{7E0005F7-F9FA-DBD2-9075-B4CB88BED994}"/>
                </a:ext>
              </a:extLst>
            </p:cNvPr>
            <p:cNvSpPr/>
            <p:nvPr userDrawn="1"/>
          </p:nvSpPr>
          <p:spPr>
            <a:xfrm>
              <a:off x="9728884"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4" name="Ellipse 713">
              <a:extLst>
                <a:ext uri="{FF2B5EF4-FFF2-40B4-BE49-F238E27FC236}">
                  <a16:creationId xmlns:a16="http://schemas.microsoft.com/office/drawing/2014/main" id="{14A5B719-5187-5E60-50C5-04104E0C82D8}"/>
                </a:ext>
              </a:extLst>
            </p:cNvPr>
            <p:cNvSpPr/>
            <p:nvPr userDrawn="1"/>
          </p:nvSpPr>
          <p:spPr>
            <a:xfrm>
              <a:off x="9903328"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5" name="Ellipse 714">
              <a:extLst>
                <a:ext uri="{FF2B5EF4-FFF2-40B4-BE49-F238E27FC236}">
                  <a16:creationId xmlns:a16="http://schemas.microsoft.com/office/drawing/2014/main" id="{FD004EA5-2A9A-8004-FF9B-5A095773668F}"/>
                </a:ext>
              </a:extLst>
            </p:cNvPr>
            <p:cNvSpPr/>
            <p:nvPr userDrawn="1"/>
          </p:nvSpPr>
          <p:spPr>
            <a:xfrm>
              <a:off x="10077772"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6" name="Ellipse 715">
              <a:extLst>
                <a:ext uri="{FF2B5EF4-FFF2-40B4-BE49-F238E27FC236}">
                  <a16:creationId xmlns:a16="http://schemas.microsoft.com/office/drawing/2014/main" id="{66DAF672-2101-8449-C5C2-312755D9CE1F}"/>
                </a:ext>
              </a:extLst>
            </p:cNvPr>
            <p:cNvSpPr/>
            <p:nvPr userDrawn="1"/>
          </p:nvSpPr>
          <p:spPr>
            <a:xfrm>
              <a:off x="10252216"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7" name="Ellipse 716">
              <a:extLst>
                <a:ext uri="{FF2B5EF4-FFF2-40B4-BE49-F238E27FC236}">
                  <a16:creationId xmlns:a16="http://schemas.microsoft.com/office/drawing/2014/main" id="{80BA48BA-5A11-B269-6690-CF99137C80B0}"/>
                </a:ext>
              </a:extLst>
            </p:cNvPr>
            <p:cNvSpPr/>
            <p:nvPr userDrawn="1"/>
          </p:nvSpPr>
          <p:spPr>
            <a:xfrm>
              <a:off x="10426660"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8" name="Ellipse 717">
              <a:extLst>
                <a:ext uri="{FF2B5EF4-FFF2-40B4-BE49-F238E27FC236}">
                  <a16:creationId xmlns:a16="http://schemas.microsoft.com/office/drawing/2014/main" id="{12596640-8B3B-8560-399A-3354E513B710}"/>
                </a:ext>
              </a:extLst>
            </p:cNvPr>
            <p:cNvSpPr/>
            <p:nvPr userDrawn="1"/>
          </p:nvSpPr>
          <p:spPr>
            <a:xfrm>
              <a:off x="10601104"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19" name="Ellipse 718">
              <a:extLst>
                <a:ext uri="{FF2B5EF4-FFF2-40B4-BE49-F238E27FC236}">
                  <a16:creationId xmlns:a16="http://schemas.microsoft.com/office/drawing/2014/main" id="{E67673B8-235A-D921-4092-A4346295150D}"/>
                </a:ext>
              </a:extLst>
            </p:cNvPr>
            <p:cNvSpPr/>
            <p:nvPr userDrawn="1"/>
          </p:nvSpPr>
          <p:spPr>
            <a:xfrm>
              <a:off x="10775548"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0" name="Ellipse 719">
              <a:extLst>
                <a:ext uri="{FF2B5EF4-FFF2-40B4-BE49-F238E27FC236}">
                  <a16:creationId xmlns:a16="http://schemas.microsoft.com/office/drawing/2014/main" id="{B812388E-D4DC-2832-79FB-82CB82C586FF}"/>
                </a:ext>
              </a:extLst>
            </p:cNvPr>
            <p:cNvSpPr/>
            <p:nvPr userDrawn="1"/>
          </p:nvSpPr>
          <p:spPr>
            <a:xfrm>
              <a:off x="10949992"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1" name="Ellipse 720">
              <a:extLst>
                <a:ext uri="{FF2B5EF4-FFF2-40B4-BE49-F238E27FC236}">
                  <a16:creationId xmlns:a16="http://schemas.microsoft.com/office/drawing/2014/main" id="{8C1C9840-2458-1C35-B427-E04F5F427856}"/>
                </a:ext>
              </a:extLst>
            </p:cNvPr>
            <p:cNvSpPr/>
            <p:nvPr userDrawn="1"/>
          </p:nvSpPr>
          <p:spPr>
            <a:xfrm>
              <a:off x="11124436"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2" name="Ellipse 721">
              <a:extLst>
                <a:ext uri="{FF2B5EF4-FFF2-40B4-BE49-F238E27FC236}">
                  <a16:creationId xmlns:a16="http://schemas.microsoft.com/office/drawing/2014/main" id="{3F9D122F-9590-5550-BAEE-87E10023930F}"/>
                </a:ext>
              </a:extLst>
            </p:cNvPr>
            <p:cNvSpPr/>
            <p:nvPr userDrawn="1"/>
          </p:nvSpPr>
          <p:spPr>
            <a:xfrm>
              <a:off x="11298880" y="6498366"/>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3" name="Ellipse 722">
              <a:extLst>
                <a:ext uri="{FF2B5EF4-FFF2-40B4-BE49-F238E27FC236}">
                  <a16:creationId xmlns:a16="http://schemas.microsoft.com/office/drawing/2014/main" id="{F9D0A2A8-234A-47DC-4621-A3F056CD666C}"/>
                </a:ext>
              </a:extLst>
            </p:cNvPr>
            <p:cNvSpPr/>
            <p:nvPr userDrawn="1"/>
          </p:nvSpPr>
          <p:spPr>
            <a:xfrm>
              <a:off x="11473324"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4" name="Ellipse 723">
              <a:extLst>
                <a:ext uri="{FF2B5EF4-FFF2-40B4-BE49-F238E27FC236}">
                  <a16:creationId xmlns:a16="http://schemas.microsoft.com/office/drawing/2014/main" id="{BD5F0EF2-88E3-8EA4-0A03-BAAB8A3577CE}"/>
                </a:ext>
              </a:extLst>
            </p:cNvPr>
            <p:cNvSpPr/>
            <p:nvPr userDrawn="1"/>
          </p:nvSpPr>
          <p:spPr>
            <a:xfrm>
              <a:off x="11647768"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5" name="Ellipse 724">
              <a:extLst>
                <a:ext uri="{FF2B5EF4-FFF2-40B4-BE49-F238E27FC236}">
                  <a16:creationId xmlns:a16="http://schemas.microsoft.com/office/drawing/2014/main" id="{2F26F001-E766-9B3D-798B-5BC2B61CB179}"/>
                </a:ext>
              </a:extLst>
            </p:cNvPr>
            <p:cNvSpPr/>
            <p:nvPr userDrawn="1"/>
          </p:nvSpPr>
          <p:spPr>
            <a:xfrm>
              <a:off x="11822212"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6" name="Ellipse 725">
              <a:extLst>
                <a:ext uri="{FF2B5EF4-FFF2-40B4-BE49-F238E27FC236}">
                  <a16:creationId xmlns:a16="http://schemas.microsoft.com/office/drawing/2014/main" id="{F94F402F-5A19-C103-6592-A832471BFCB4}"/>
                </a:ext>
              </a:extLst>
            </p:cNvPr>
            <p:cNvSpPr/>
            <p:nvPr userDrawn="1"/>
          </p:nvSpPr>
          <p:spPr>
            <a:xfrm>
              <a:off x="11996665" y="6498366"/>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7" name="Ellipse 726">
              <a:extLst>
                <a:ext uri="{FF2B5EF4-FFF2-40B4-BE49-F238E27FC236}">
                  <a16:creationId xmlns:a16="http://schemas.microsoft.com/office/drawing/2014/main" id="{C41F9C88-E5D7-D0B4-FC27-01745CD66725}"/>
                </a:ext>
              </a:extLst>
            </p:cNvPr>
            <p:cNvSpPr/>
            <p:nvPr userDrawn="1"/>
          </p:nvSpPr>
          <p:spPr>
            <a:xfrm>
              <a:off x="7984444"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8" name="Ellipse 727">
              <a:extLst>
                <a:ext uri="{FF2B5EF4-FFF2-40B4-BE49-F238E27FC236}">
                  <a16:creationId xmlns:a16="http://schemas.microsoft.com/office/drawing/2014/main" id="{23CD0427-60C2-9F16-5B30-3966F3CD6AD5}"/>
                </a:ext>
              </a:extLst>
            </p:cNvPr>
            <p:cNvSpPr/>
            <p:nvPr userDrawn="1"/>
          </p:nvSpPr>
          <p:spPr>
            <a:xfrm>
              <a:off x="8158888"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29" name="Ellipse 728">
              <a:extLst>
                <a:ext uri="{FF2B5EF4-FFF2-40B4-BE49-F238E27FC236}">
                  <a16:creationId xmlns:a16="http://schemas.microsoft.com/office/drawing/2014/main" id="{B4D824E8-E40F-3E19-C72C-02FAE1784C5A}"/>
                </a:ext>
              </a:extLst>
            </p:cNvPr>
            <p:cNvSpPr/>
            <p:nvPr userDrawn="1"/>
          </p:nvSpPr>
          <p:spPr>
            <a:xfrm>
              <a:off x="8333332"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0" name="Ellipse 729">
              <a:extLst>
                <a:ext uri="{FF2B5EF4-FFF2-40B4-BE49-F238E27FC236}">
                  <a16:creationId xmlns:a16="http://schemas.microsoft.com/office/drawing/2014/main" id="{00E921E6-2583-A565-0BDA-5B82849A7C3F}"/>
                </a:ext>
              </a:extLst>
            </p:cNvPr>
            <p:cNvSpPr/>
            <p:nvPr userDrawn="1"/>
          </p:nvSpPr>
          <p:spPr>
            <a:xfrm>
              <a:off x="8507776"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1" name="Ellipse 730">
              <a:extLst>
                <a:ext uri="{FF2B5EF4-FFF2-40B4-BE49-F238E27FC236}">
                  <a16:creationId xmlns:a16="http://schemas.microsoft.com/office/drawing/2014/main" id="{B8295D1F-F163-8224-B46D-F5ABA0CC42BE}"/>
                </a:ext>
              </a:extLst>
            </p:cNvPr>
            <p:cNvSpPr/>
            <p:nvPr userDrawn="1"/>
          </p:nvSpPr>
          <p:spPr>
            <a:xfrm>
              <a:off x="8682220"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2" name="Ellipse 731">
              <a:extLst>
                <a:ext uri="{FF2B5EF4-FFF2-40B4-BE49-F238E27FC236}">
                  <a16:creationId xmlns:a16="http://schemas.microsoft.com/office/drawing/2014/main" id="{6E707EDE-38FD-643D-25FD-4AD6D8F86766}"/>
                </a:ext>
              </a:extLst>
            </p:cNvPr>
            <p:cNvSpPr/>
            <p:nvPr userDrawn="1"/>
          </p:nvSpPr>
          <p:spPr>
            <a:xfrm>
              <a:off x="8856664"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3" name="Ellipse 732">
              <a:extLst>
                <a:ext uri="{FF2B5EF4-FFF2-40B4-BE49-F238E27FC236}">
                  <a16:creationId xmlns:a16="http://schemas.microsoft.com/office/drawing/2014/main" id="{83C3CCF5-8314-1A9E-3971-4C94C1AE950C}"/>
                </a:ext>
              </a:extLst>
            </p:cNvPr>
            <p:cNvSpPr/>
            <p:nvPr userDrawn="1"/>
          </p:nvSpPr>
          <p:spPr>
            <a:xfrm>
              <a:off x="9031108" y="6670210"/>
              <a:ext cx="142242" cy="142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4" name="Ellipse 733">
              <a:extLst>
                <a:ext uri="{FF2B5EF4-FFF2-40B4-BE49-F238E27FC236}">
                  <a16:creationId xmlns:a16="http://schemas.microsoft.com/office/drawing/2014/main" id="{37D2011D-E9CA-6D3D-4ACC-0E3646E68FE8}"/>
                </a:ext>
              </a:extLst>
            </p:cNvPr>
            <p:cNvSpPr/>
            <p:nvPr userDrawn="1"/>
          </p:nvSpPr>
          <p:spPr>
            <a:xfrm>
              <a:off x="9205552"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5" name="Ellipse 734">
              <a:extLst>
                <a:ext uri="{FF2B5EF4-FFF2-40B4-BE49-F238E27FC236}">
                  <a16:creationId xmlns:a16="http://schemas.microsoft.com/office/drawing/2014/main" id="{B1DAD33B-CB83-F1D8-9EF5-E21A50174976}"/>
                </a:ext>
              </a:extLst>
            </p:cNvPr>
            <p:cNvSpPr/>
            <p:nvPr userDrawn="1"/>
          </p:nvSpPr>
          <p:spPr>
            <a:xfrm>
              <a:off x="9379996"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6" name="Ellipse 735">
              <a:extLst>
                <a:ext uri="{FF2B5EF4-FFF2-40B4-BE49-F238E27FC236}">
                  <a16:creationId xmlns:a16="http://schemas.microsoft.com/office/drawing/2014/main" id="{A12FE69C-F8B4-DD28-0D4B-49CD7D36EAA2}"/>
                </a:ext>
              </a:extLst>
            </p:cNvPr>
            <p:cNvSpPr/>
            <p:nvPr userDrawn="1"/>
          </p:nvSpPr>
          <p:spPr>
            <a:xfrm>
              <a:off x="9554440"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7" name="Ellipse 736">
              <a:extLst>
                <a:ext uri="{FF2B5EF4-FFF2-40B4-BE49-F238E27FC236}">
                  <a16:creationId xmlns:a16="http://schemas.microsoft.com/office/drawing/2014/main" id="{18CA43ED-57B4-09AE-4300-6B0462D311C6}"/>
                </a:ext>
              </a:extLst>
            </p:cNvPr>
            <p:cNvSpPr/>
            <p:nvPr userDrawn="1"/>
          </p:nvSpPr>
          <p:spPr>
            <a:xfrm>
              <a:off x="9728884" y="6670210"/>
              <a:ext cx="142242" cy="1422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8" name="Ellipse 737">
              <a:extLst>
                <a:ext uri="{FF2B5EF4-FFF2-40B4-BE49-F238E27FC236}">
                  <a16:creationId xmlns:a16="http://schemas.microsoft.com/office/drawing/2014/main" id="{B5F0002F-BED8-BFCA-DEBE-AB0A98E8CE13}"/>
                </a:ext>
              </a:extLst>
            </p:cNvPr>
            <p:cNvSpPr/>
            <p:nvPr userDrawn="1"/>
          </p:nvSpPr>
          <p:spPr>
            <a:xfrm>
              <a:off x="9903328"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39" name="Ellipse 738">
              <a:extLst>
                <a:ext uri="{FF2B5EF4-FFF2-40B4-BE49-F238E27FC236}">
                  <a16:creationId xmlns:a16="http://schemas.microsoft.com/office/drawing/2014/main" id="{726977AC-3615-8108-7EDD-48917A35B76E}"/>
                </a:ext>
              </a:extLst>
            </p:cNvPr>
            <p:cNvSpPr/>
            <p:nvPr userDrawn="1"/>
          </p:nvSpPr>
          <p:spPr>
            <a:xfrm>
              <a:off x="10077772" y="667021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0" name="Ellipse 739">
              <a:extLst>
                <a:ext uri="{FF2B5EF4-FFF2-40B4-BE49-F238E27FC236}">
                  <a16:creationId xmlns:a16="http://schemas.microsoft.com/office/drawing/2014/main" id="{B8510821-9B8B-A22C-FDF7-6391952397BE}"/>
                </a:ext>
              </a:extLst>
            </p:cNvPr>
            <p:cNvSpPr/>
            <p:nvPr userDrawn="1"/>
          </p:nvSpPr>
          <p:spPr>
            <a:xfrm>
              <a:off x="10252216"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1" name="Ellipse 740">
              <a:extLst>
                <a:ext uri="{FF2B5EF4-FFF2-40B4-BE49-F238E27FC236}">
                  <a16:creationId xmlns:a16="http://schemas.microsoft.com/office/drawing/2014/main" id="{1B819EE7-C198-40D8-97C6-DE391013C1D0}"/>
                </a:ext>
              </a:extLst>
            </p:cNvPr>
            <p:cNvSpPr/>
            <p:nvPr userDrawn="1"/>
          </p:nvSpPr>
          <p:spPr>
            <a:xfrm>
              <a:off x="10426660"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2" name="Ellipse 741">
              <a:extLst>
                <a:ext uri="{FF2B5EF4-FFF2-40B4-BE49-F238E27FC236}">
                  <a16:creationId xmlns:a16="http://schemas.microsoft.com/office/drawing/2014/main" id="{D43F3239-8A7B-F476-15E3-494ED8422E33}"/>
                </a:ext>
              </a:extLst>
            </p:cNvPr>
            <p:cNvSpPr/>
            <p:nvPr userDrawn="1"/>
          </p:nvSpPr>
          <p:spPr>
            <a:xfrm>
              <a:off x="10601104"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3" name="Ellipse 742">
              <a:extLst>
                <a:ext uri="{FF2B5EF4-FFF2-40B4-BE49-F238E27FC236}">
                  <a16:creationId xmlns:a16="http://schemas.microsoft.com/office/drawing/2014/main" id="{E4EA919F-6867-1A60-D487-916643567658}"/>
                </a:ext>
              </a:extLst>
            </p:cNvPr>
            <p:cNvSpPr/>
            <p:nvPr userDrawn="1"/>
          </p:nvSpPr>
          <p:spPr>
            <a:xfrm>
              <a:off x="10775548"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4" name="Ellipse 743">
              <a:extLst>
                <a:ext uri="{FF2B5EF4-FFF2-40B4-BE49-F238E27FC236}">
                  <a16:creationId xmlns:a16="http://schemas.microsoft.com/office/drawing/2014/main" id="{EFCB0E5C-ED14-1B53-96D2-7F555EB20906}"/>
                </a:ext>
              </a:extLst>
            </p:cNvPr>
            <p:cNvSpPr/>
            <p:nvPr userDrawn="1"/>
          </p:nvSpPr>
          <p:spPr>
            <a:xfrm>
              <a:off x="10949992" y="667021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5" name="Ellipse 744">
              <a:extLst>
                <a:ext uri="{FF2B5EF4-FFF2-40B4-BE49-F238E27FC236}">
                  <a16:creationId xmlns:a16="http://schemas.microsoft.com/office/drawing/2014/main" id="{16EAB78A-4456-4D02-EF98-1405DCBB1E1C}"/>
                </a:ext>
              </a:extLst>
            </p:cNvPr>
            <p:cNvSpPr/>
            <p:nvPr userDrawn="1"/>
          </p:nvSpPr>
          <p:spPr>
            <a:xfrm>
              <a:off x="11124436"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6" name="Ellipse 745">
              <a:extLst>
                <a:ext uri="{FF2B5EF4-FFF2-40B4-BE49-F238E27FC236}">
                  <a16:creationId xmlns:a16="http://schemas.microsoft.com/office/drawing/2014/main" id="{26C0D9F9-5065-BAE6-1863-80A088EB2FCA}"/>
                </a:ext>
              </a:extLst>
            </p:cNvPr>
            <p:cNvSpPr/>
            <p:nvPr userDrawn="1"/>
          </p:nvSpPr>
          <p:spPr>
            <a:xfrm>
              <a:off x="11298880"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7" name="Ellipse 746">
              <a:extLst>
                <a:ext uri="{FF2B5EF4-FFF2-40B4-BE49-F238E27FC236}">
                  <a16:creationId xmlns:a16="http://schemas.microsoft.com/office/drawing/2014/main" id="{A53BC317-E499-166E-D56D-9DB4E413D063}"/>
                </a:ext>
              </a:extLst>
            </p:cNvPr>
            <p:cNvSpPr/>
            <p:nvPr userDrawn="1"/>
          </p:nvSpPr>
          <p:spPr>
            <a:xfrm>
              <a:off x="11473324"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8" name="Ellipse 747">
              <a:extLst>
                <a:ext uri="{FF2B5EF4-FFF2-40B4-BE49-F238E27FC236}">
                  <a16:creationId xmlns:a16="http://schemas.microsoft.com/office/drawing/2014/main" id="{B5DF53DE-94F4-8A18-3F1B-D08B6C27587C}"/>
                </a:ext>
              </a:extLst>
            </p:cNvPr>
            <p:cNvSpPr/>
            <p:nvPr userDrawn="1"/>
          </p:nvSpPr>
          <p:spPr>
            <a:xfrm>
              <a:off x="11647768" y="6670210"/>
              <a:ext cx="142242" cy="14224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49" name="Ellipse 748">
              <a:extLst>
                <a:ext uri="{FF2B5EF4-FFF2-40B4-BE49-F238E27FC236}">
                  <a16:creationId xmlns:a16="http://schemas.microsoft.com/office/drawing/2014/main" id="{F6313D72-8A15-AB6E-2B65-2FDA19A04753}"/>
                </a:ext>
              </a:extLst>
            </p:cNvPr>
            <p:cNvSpPr/>
            <p:nvPr userDrawn="1"/>
          </p:nvSpPr>
          <p:spPr>
            <a:xfrm>
              <a:off x="11822212" y="6670210"/>
              <a:ext cx="142242" cy="142242"/>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50" name="Ellipse 749">
              <a:extLst>
                <a:ext uri="{FF2B5EF4-FFF2-40B4-BE49-F238E27FC236}">
                  <a16:creationId xmlns:a16="http://schemas.microsoft.com/office/drawing/2014/main" id="{2265E75A-7ACF-C5EF-7408-DFD576D723B6}"/>
                </a:ext>
              </a:extLst>
            </p:cNvPr>
            <p:cNvSpPr/>
            <p:nvPr userDrawn="1"/>
          </p:nvSpPr>
          <p:spPr>
            <a:xfrm>
              <a:off x="11996665" y="6670210"/>
              <a:ext cx="142242" cy="1422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spTree>
    <p:extLst>
      <p:ext uri="{BB962C8B-B14F-4D97-AF65-F5344CB8AC3E}">
        <p14:creationId xmlns:p14="http://schemas.microsoft.com/office/powerpoint/2010/main" val="2697502028"/>
      </p:ext>
    </p:extLst>
  </p:cSld>
  <p:clrMapOvr>
    <a:masterClrMapping/>
  </p:clrMapOvr>
  <p:extLst>
    <p:ext uri="{DCECCB84-F9BA-43D5-87BE-67443E8EF086}">
      <p15:sldGuideLst xmlns:p15="http://schemas.microsoft.com/office/powerpoint/2012/main">
        <p15:guide id="1" orient="horz" pos="958" userDrawn="1">
          <p15:clr>
            <a:srgbClr val="FBAE40"/>
          </p15:clr>
        </p15:guide>
        <p15:guide id="2" pos="3840">
          <p15:clr>
            <a:srgbClr val="FBAE40"/>
          </p15:clr>
        </p15:guide>
        <p15:guide id="3" orient="horz" pos="226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rontpage black">
    <p:bg>
      <p:bgPr>
        <a:solidFill>
          <a:schemeClr val="tx1"/>
        </a:solidFill>
        <a:effectLst/>
      </p:bgPr>
    </p:bg>
    <p:spTree>
      <p:nvGrpSpPr>
        <p:cNvPr id="1" name=""/>
        <p:cNvGrpSpPr/>
        <p:nvPr/>
      </p:nvGrpSpPr>
      <p:grpSpPr>
        <a:xfrm>
          <a:off x="0" y="0"/>
          <a:ext cx="0" cy="0"/>
          <a:chOff x="0" y="0"/>
          <a:chExt cx="0" cy="0"/>
        </a:xfrm>
      </p:grpSpPr>
      <p:sp>
        <p:nvSpPr>
          <p:cNvPr id="3" name="Tittel 1">
            <a:extLst>
              <a:ext uri="{FF2B5EF4-FFF2-40B4-BE49-F238E27FC236}">
                <a16:creationId xmlns:a16="http://schemas.microsoft.com/office/drawing/2014/main" id="{DE98D681-B2B1-81D5-DB1C-8288222D1415}"/>
              </a:ext>
            </a:extLst>
          </p:cNvPr>
          <p:cNvSpPr>
            <a:spLocks noGrp="1"/>
          </p:cNvSpPr>
          <p:nvPr>
            <p:ph type="title" hasCustomPrompt="1"/>
          </p:nvPr>
        </p:nvSpPr>
        <p:spPr>
          <a:xfrm>
            <a:off x="5412827" y="2770720"/>
            <a:ext cx="5904461" cy="1257287"/>
          </a:xfrm>
        </p:spPr>
        <p:txBody>
          <a:bodyPr anchor="b" anchorCtr="0"/>
          <a:lstStyle>
            <a:lvl1pPr>
              <a:lnSpc>
                <a:spcPct val="100000"/>
              </a:lnSpc>
              <a:defRPr sz="4000" b="0" i="0">
                <a:solidFill>
                  <a:schemeClr val="bg1"/>
                </a:solidFill>
                <a:latin typeface="Arial Nova" panose="020B0504020202020204" pitchFamily="34" charset="0"/>
              </a:defRPr>
            </a:lvl1pPr>
          </a:lstStyle>
          <a:p>
            <a:r>
              <a:rPr lang="nb-NO" dirty="0"/>
              <a:t>Tittel</a:t>
            </a:r>
          </a:p>
        </p:txBody>
      </p:sp>
      <p:sp>
        <p:nvSpPr>
          <p:cNvPr id="4" name="Plassholder for tekst 8">
            <a:extLst>
              <a:ext uri="{FF2B5EF4-FFF2-40B4-BE49-F238E27FC236}">
                <a16:creationId xmlns:a16="http://schemas.microsoft.com/office/drawing/2014/main" id="{0DAA36BC-9D09-3D84-1D1E-06173EBCDBAF}"/>
              </a:ext>
            </a:extLst>
          </p:cNvPr>
          <p:cNvSpPr>
            <a:spLocks noGrp="1"/>
          </p:cNvSpPr>
          <p:nvPr>
            <p:ph type="body" sz="quarter" idx="13" hasCustomPrompt="1"/>
          </p:nvPr>
        </p:nvSpPr>
        <p:spPr>
          <a:xfrm>
            <a:off x="5413485" y="4175802"/>
            <a:ext cx="5903803" cy="661987"/>
          </a:xfrm>
        </p:spPr>
        <p:txBody>
          <a:bodyPr>
            <a:noAutofit/>
          </a:bodyPr>
          <a:lstStyle>
            <a:lvl1pPr marL="0" indent="0">
              <a:lnSpc>
                <a:spcPct val="100000"/>
              </a:lnSpc>
              <a:buNone/>
              <a:defRPr sz="2000" b="0" i="0">
                <a:solidFill>
                  <a:schemeClr val="bg1"/>
                </a:solidFill>
                <a:latin typeface="Arial Nova Light" panose="020B0304020202020204" pitchFamily="34" charset="0"/>
              </a:defRPr>
            </a:lvl1pPr>
            <a:lvl2pPr marL="457200" indent="0">
              <a:buNone/>
              <a:defRPr sz="1800" b="0" i="0">
                <a:latin typeface="Arial Nova Light" panose="020B0304020202020204" pitchFamily="34" charset="0"/>
              </a:defRPr>
            </a:lvl2pPr>
            <a:lvl3pPr marL="914400" indent="0">
              <a:buNone/>
              <a:defRPr sz="1800" b="0" i="0">
                <a:latin typeface="Arial Nova Light" panose="020B0304020202020204" pitchFamily="34" charset="0"/>
              </a:defRPr>
            </a:lvl3pPr>
            <a:lvl4pPr marL="1371600" indent="0">
              <a:buNone/>
              <a:defRPr sz="1800" b="0" i="0">
                <a:latin typeface="Arial Nova Light" panose="020B0304020202020204" pitchFamily="34" charset="0"/>
              </a:defRPr>
            </a:lvl4pPr>
            <a:lvl5pPr marL="1828800" indent="0">
              <a:buNone/>
              <a:defRPr sz="1800" b="0" i="0">
                <a:latin typeface="Arial Nova Light" panose="020B0304020202020204" pitchFamily="34" charset="0"/>
              </a:defRPr>
            </a:lvl5pPr>
          </a:lstStyle>
          <a:p>
            <a:pPr lvl="0"/>
            <a:r>
              <a:rPr lang="nb-NO" dirty="0"/>
              <a:t>Undertittel</a:t>
            </a:r>
          </a:p>
        </p:txBody>
      </p:sp>
      <p:pic>
        <p:nvPicPr>
          <p:cNvPr id="5" name="Bilde 12" descr="Et bilde som inneholder tekst, utklipp&#10;&#10;Automatisk generert beskrivelse">
            <a:extLst>
              <a:ext uri="{FF2B5EF4-FFF2-40B4-BE49-F238E27FC236}">
                <a16:creationId xmlns:a16="http://schemas.microsoft.com/office/drawing/2014/main" id="{DD5056A0-7AF1-286B-08DD-447CF5A881D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22244" y="1276806"/>
            <a:ext cx="3052126" cy="793552"/>
          </a:xfrm>
          <a:prstGeom prst="rect">
            <a:avLst/>
          </a:prstGeom>
        </p:spPr>
      </p:pic>
    </p:spTree>
    <p:extLst>
      <p:ext uri="{BB962C8B-B14F-4D97-AF65-F5344CB8AC3E}">
        <p14:creationId xmlns:p14="http://schemas.microsoft.com/office/powerpoint/2010/main" val="238336804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pter page circle">
    <p:bg>
      <p:bgPr>
        <a:solidFill>
          <a:schemeClr val="tx1"/>
        </a:solidFill>
        <a:effectLst/>
      </p:bgPr>
    </p:bg>
    <p:spTree>
      <p:nvGrpSpPr>
        <p:cNvPr id="1" name=""/>
        <p:cNvGrpSpPr/>
        <p:nvPr/>
      </p:nvGrpSpPr>
      <p:grpSpPr>
        <a:xfrm>
          <a:off x="0" y="0"/>
          <a:ext cx="0" cy="0"/>
          <a:chOff x="0" y="0"/>
          <a:chExt cx="0" cy="0"/>
        </a:xfrm>
      </p:grpSpPr>
      <p:sp>
        <p:nvSpPr>
          <p:cNvPr id="2" name="Ellipse 1">
            <a:extLst>
              <a:ext uri="{FF2B5EF4-FFF2-40B4-BE49-F238E27FC236}">
                <a16:creationId xmlns:a16="http://schemas.microsoft.com/office/drawing/2014/main" id="{309E55AF-E52B-2309-1481-39A0B4E079E2}"/>
              </a:ext>
            </a:extLst>
          </p:cNvPr>
          <p:cNvSpPr/>
          <p:nvPr userDrawn="1"/>
        </p:nvSpPr>
        <p:spPr>
          <a:xfrm>
            <a:off x="7967353" y="1522301"/>
            <a:ext cx="4667820" cy="4667820"/>
          </a:xfrm>
          <a:prstGeom prst="ellipse">
            <a:avLst/>
          </a:prstGeom>
          <a:solidFill>
            <a:srgbClr val="75DF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 name="Ellipse 5">
            <a:extLst>
              <a:ext uri="{FF2B5EF4-FFF2-40B4-BE49-F238E27FC236}">
                <a16:creationId xmlns:a16="http://schemas.microsoft.com/office/drawing/2014/main" id="{39F60191-71AF-6F01-8057-28F517A304EF}"/>
              </a:ext>
            </a:extLst>
          </p:cNvPr>
          <p:cNvSpPr/>
          <p:nvPr userDrawn="1"/>
        </p:nvSpPr>
        <p:spPr>
          <a:xfrm>
            <a:off x="4648660" y="1508285"/>
            <a:ext cx="4667820" cy="4667820"/>
          </a:xfrm>
          <a:prstGeom prst="ellipse">
            <a:avLst/>
          </a:prstGeom>
          <a:solidFill>
            <a:srgbClr val="763C3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 name="Ellipse 6">
            <a:extLst>
              <a:ext uri="{FF2B5EF4-FFF2-40B4-BE49-F238E27FC236}">
                <a16:creationId xmlns:a16="http://schemas.microsoft.com/office/drawing/2014/main" id="{6B7CF3BE-8A0A-2710-FA96-642A7BF61153}"/>
              </a:ext>
            </a:extLst>
          </p:cNvPr>
          <p:cNvSpPr/>
          <p:nvPr userDrawn="1"/>
        </p:nvSpPr>
        <p:spPr>
          <a:xfrm>
            <a:off x="6373715" y="1508285"/>
            <a:ext cx="4667820" cy="4667820"/>
          </a:xfrm>
          <a:prstGeom prst="ellipse">
            <a:avLst/>
          </a:prstGeom>
          <a:solidFill>
            <a:srgbClr val="763C30">
              <a:alpha val="4335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Tittel 1">
            <a:extLst>
              <a:ext uri="{FF2B5EF4-FFF2-40B4-BE49-F238E27FC236}">
                <a16:creationId xmlns:a16="http://schemas.microsoft.com/office/drawing/2014/main" id="{7707D9BA-BFB9-71E2-3DB8-AA8D828A1CF7}"/>
              </a:ext>
            </a:extLst>
          </p:cNvPr>
          <p:cNvSpPr>
            <a:spLocks noGrp="1"/>
          </p:cNvSpPr>
          <p:nvPr>
            <p:ph type="title" hasCustomPrompt="1"/>
          </p:nvPr>
        </p:nvSpPr>
        <p:spPr>
          <a:xfrm>
            <a:off x="883015" y="2771644"/>
            <a:ext cx="6182710" cy="1257287"/>
          </a:xfrm>
        </p:spPr>
        <p:txBody>
          <a:bodyPr anchor="b" anchorCtr="0"/>
          <a:lstStyle>
            <a:lvl1pPr>
              <a:lnSpc>
                <a:spcPct val="100000"/>
              </a:lnSpc>
              <a:defRPr sz="4000" b="0" i="0">
                <a:solidFill>
                  <a:schemeClr val="bg1"/>
                </a:solidFill>
                <a:latin typeface="Arial Nova" panose="020B0504020202020204" pitchFamily="34" charset="0"/>
              </a:defRPr>
            </a:lvl1pPr>
          </a:lstStyle>
          <a:p>
            <a:r>
              <a:rPr lang="nb-NO" dirty="0"/>
              <a:t>Tittel</a:t>
            </a:r>
          </a:p>
        </p:txBody>
      </p:sp>
      <p:sp>
        <p:nvSpPr>
          <p:cNvPr id="9" name="Plassholder for tekst 8">
            <a:extLst>
              <a:ext uri="{FF2B5EF4-FFF2-40B4-BE49-F238E27FC236}">
                <a16:creationId xmlns:a16="http://schemas.microsoft.com/office/drawing/2014/main" id="{ACB7FCD7-32A6-6991-A86C-03C5615C977F}"/>
              </a:ext>
            </a:extLst>
          </p:cNvPr>
          <p:cNvSpPr>
            <a:spLocks noGrp="1"/>
          </p:cNvSpPr>
          <p:nvPr>
            <p:ph type="body" sz="quarter" idx="13" hasCustomPrompt="1"/>
          </p:nvPr>
        </p:nvSpPr>
        <p:spPr>
          <a:xfrm>
            <a:off x="883672" y="4166787"/>
            <a:ext cx="6181725" cy="661987"/>
          </a:xfrm>
        </p:spPr>
        <p:txBody>
          <a:bodyPr>
            <a:noAutofit/>
          </a:bodyPr>
          <a:lstStyle>
            <a:lvl1pPr marL="0" indent="0">
              <a:lnSpc>
                <a:spcPct val="100000"/>
              </a:lnSpc>
              <a:buNone/>
              <a:defRPr sz="2000" b="0" i="0">
                <a:solidFill>
                  <a:schemeClr val="accent1"/>
                </a:solidFill>
                <a:latin typeface="Arial Nova Light" panose="020B0304020202020204" pitchFamily="34" charset="0"/>
              </a:defRPr>
            </a:lvl1pPr>
            <a:lvl2pPr marL="457200" indent="0">
              <a:buNone/>
              <a:defRPr sz="1800" b="0" i="0">
                <a:latin typeface="Arial Nova Light" panose="020B0304020202020204" pitchFamily="34" charset="0"/>
              </a:defRPr>
            </a:lvl2pPr>
            <a:lvl3pPr marL="914400" indent="0">
              <a:buNone/>
              <a:defRPr sz="1800" b="0" i="0">
                <a:latin typeface="Arial Nova Light" panose="020B0304020202020204" pitchFamily="34" charset="0"/>
              </a:defRPr>
            </a:lvl3pPr>
            <a:lvl4pPr marL="1371600" indent="0">
              <a:buNone/>
              <a:defRPr sz="1800" b="0" i="0">
                <a:latin typeface="Arial Nova Light" panose="020B0304020202020204" pitchFamily="34" charset="0"/>
              </a:defRPr>
            </a:lvl4pPr>
            <a:lvl5pPr marL="1828800" indent="0">
              <a:buNone/>
              <a:defRPr sz="1800" b="0" i="0">
                <a:latin typeface="Arial Nova Light" panose="020B0304020202020204" pitchFamily="34" charset="0"/>
              </a:defRPr>
            </a:lvl5pPr>
          </a:lstStyle>
          <a:p>
            <a:pPr lvl="0"/>
            <a:r>
              <a:rPr lang="nb-NO" dirty="0"/>
              <a:t>Undertittel</a:t>
            </a:r>
          </a:p>
        </p:txBody>
      </p:sp>
      <p:pic>
        <p:nvPicPr>
          <p:cNvPr id="4" name="Bilde 12" descr="Et bilde som inneholder tekst, utklipp&#10;&#10;Automatisk generert beskrivelse">
            <a:extLst>
              <a:ext uri="{FF2B5EF4-FFF2-40B4-BE49-F238E27FC236}">
                <a16:creationId xmlns:a16="http://schemas.microsoft.com/office/drawing/2014/main" id="{EF359665-1634-6DF6-AD99-15670AD9574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22244" y="1276806"/>
            <a:ext cx="3052126" cy="793552"/>
          </a:xfrm>
          <a:prstGeom prst="rect">
            <a:avLst/>
          </a:prstGeom>
        </p:spPr>
      </p:pic>
    </p:spTree>
    <p:extLst>
      <p:ext uri="{BB962C8B-B14F-4D97-AF65-F5344CB8AC3E}">
        <p14:creationId xmlns:p14="http://schemas.microsoft.com/office/powerpoint/2010/main" val="48755422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page picture">
    <p:bg>
      <p:bgPr>
        <a:solidFill>
          <a:schemeClr val="tx1"/>
        </a:solidFill>
        <a:effectLst/>
      </p:bgPr>
    </p:bg>
    <p:spTree>
      <p:nvGrpSpPr>
        <p:cNvPr id="1" name=""/>
        <p:cNvGrpSpPr/>
        <p:nvPr/>
      </p:nvGrpSpPr>
      <p:grpSpPr>
        <a:xfrm>
          <a:off x="0" y="0"/>
          <a:ext cx="0" cy="0"/>
          <a:chOff x="0" y="0"/>
          <a:chExt cx="0" cy="0"/>
        </a:xfrm>
      </p:grpSpPr>
      <p:pic>
        <p:nvPicPr>
          <p:cNvPr id="6" name="Bilde 5">
            <a:extLst>
              <a:ext uri="{FF2B5EF4-FFF2-40B4-BE49-F238E27FC236}">
                <a16:creationId xmlns:a16="http://schemas.microsoft.com/office/drawing/2014/main" id="{E3D7BB84-899D-01ED-903C-3311CF2324EF}"/>
              </a:ext>
            </a:extLst>
          </p:cNvPr>
          <p:cNvPicPr>
            <a:picLocks noChangeAspect="1"/>
          </p:cNvPicPr>
          <p:nvPr userDrawn="1"/>
        </p:nvPicPr>
        <p:blipFill>
          <a:blip r:embed="rId2"/>
          <a:srcRect t="7812" b="7812"/>
          <a:stretch/>
        </p:blipFill>
        <p:spPr>
          <a:xfrm>
            <a:off x="0" y="0"/>
            <a:ext cx="12192000" cy="6858000"/>
          </a:xfrm>
          <a:prstGeom prst="rect">
            <a:avLst/>
          </a:prstGeom>
        </p:spPr>
      </p:pic>
      <p:sp>
        <p:nvSpPr>
          <p:cNvPr id="7" name="Rektangel 6">
            <a:extLst>
              <a:ext uri="{FF2B5EF4-FFF2-40B4-BE49-F238E27FC236}">
                <a16:creationId xmlns:a16="http://schemas.microsoft.com/office/drawing/2014/main" id="{E02461BA-D722-A00D-8086-E230D5EC3A60}"/>
              </a:ext>
            </a:extLst>
          </p:cNvPr>
          <p:cNvSpPr/>
          <p:nvPr userDrawn="1"/>
        </p:nvSpPr>
        <p:spPr>
          <a:xfrm>
            <a:off x="0" y="-1"/>
            <a:ext cx="12192000" cy="6858001"/>
          </a:xfrm>
          <a:prstGeom prst="rect">
            <a:avLst/>
          </a:prstGeom>
          <a:solidFill>
            <a:schemeClr val="tx1">
              <a:alpha val="4982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 name="Tittel 1">
            <a:extLst>
              <a:ext uri="{FF2B5EF4-FFF2-40B4-BE49-F238E27FC236}">
                <a16:creationId xmlns:a16="http://schemas.microsoft.com/office/drawing/2014/main" id="{C27A0428-937F-02EF-6D57-AE7C4D52A8C4}"/>
              </a:ext>
            </a:extLst>
          </p:cNvPr>
          <p:cNvSpPr>
            <a:spLocks noGrp="1"/>
          </p:cNvSpPr>
          <p:nvPr>
            <p:ph type="title" hasCustomPrompt="1"/>
          </p:nvPr>
        </p:nvSpPr>
        <p:spPr>
          <a:xfrm>
            <a:off x="874713" y="4096429"/>
            <a:ext cx="6980768" cy="1257287"/>
          </a:xfrm>
        </p:spPr>
        <p:txBody>
          <a:bodyPr anchor="t" anchorCtr="0">
            <a:normAutofit/>
          </a:bodyPr>
          <a:lstStyle>
            <a:lvl1pPr>
              <a:lnSpc>
                <a:spcPct val="100000"/>
              </a:lnSpc>
              <a:defRPr sz="4000" b="1" i="0">
                <a:solidFill>
                  <a:schemeClr val="bg1"/>
                </a:solidFill>
                <a:latin typeface="Arial Nova" panose="020B0504020202020204" pitchFamily="34" charset="0"/>
              </a:defRPr>
            </a:lvl1pPr>
          </a:lstStyle>
          <a:p>
            <a:r>
              <a:rPr lang="nb-NO" dirty="0"/>
              <a:t>Heading</a:t>
            </a:r>
          </a:p>
        </p:txBody>
      </p:sp>
      <p:sp>
        <p:nvSpPr>
          <p:cNvPr id="9" name="Plassholder for tekst 8">
            <a:extLst>
              <a:ext uri="{FF2B5EF4-FFF2-40B4-BE49-F238E27FC236}">
                <a16:creationId xmlns:a16="http://schemas.microsoft.com/office/drawing/2014/main" id="{BB6169A1-45FF-0D4D-E727-718C8E512108}"/>
              </a:ext>
            </a:extLst>
          </p:cNvPr>
          <p:cNvSpPr>
            <a:spLocks noGrp="1"/>
          </p:cNvSpPr>
          <p:nvPr>
            <p:ph type="body" sz="quarter" idx="13" hasCustomPrompt="1"/>
          </p:nvPr>
        </p:nvSpPr>
        <p:spPr>
          <a:xfrm>
            <a:off x="874713" y="3427732"/>
            <a:ext cx="6980768" cy="661987"/>
          </a:xfrm>
        </p:spPr>
        <p:txBody>
          <a:bodyPr>
            <a:noAutofit/>
          </a:bodyPr>
          <a:lstStyle>
            <a:lvl1pPr marL="0" indent="0">
              <a:lnSpc>
                <a:spcPct val="100000"/>
              </a:lnSpc>
              <a:buNone/>
              <a:defRPr sz="2000" b="0" i="0">
                <a:solidFill>
                  <a:schemeClr val="accent1"/>
                </a:solidFill>
                <a:latin typeface="Arial Nova Light" panose="020B0304020202020204" pitchFamily="34" charset="0"/>
              </a:defRPr>
            </a:lvl1pPr>
            <a:lvl2pPr marL="457200" indent="0">
              <a:buNone/>
              <a:defRPr sz="1800" b="0" i="0">
                <a:latin typeface="Arial Nova Light" panose="020B0304020202020204" pitchFamily="34" charset="0"/>
              </a:defRPr>
            </a:lvl2pPr>
            <a:lvl3pPr marL="914400" indent="0">
              <a:buNone/>
              <a:defRPr sz="1800" b="0" i="0">
                <a:latin typeface="Arial Nova Light" panose="020B0304020202020204" pitchFamily="34" charset="0"/>
              </a:defRPr>
            </a:lvl3pPr>
            <a:lvl4pPr marL="1371600" indent="0">
              <a:buNone/>
              <a:defRPr sz="1800" b="0" i="0">
                <a:latin typeface="Arial Nova Light" panose="020B0304020202020204" pitchFamily="34" charset="0"/>
              </a:defRPr>
            </a:lvl4pPr>
            <a:lvl5pPr marL="1828800" indent="0">
              <a:buNone/>
              <a:defRPr sz="1800" b="0" i="0">
                <a:latin typeface="Arial Nova Light" panose="020B0304020202020204" pitchFamily="34" charset="0"/>
              </a:defRPr>
            </a:lvl5pPr>
          </a:lstStyle>
          <a:p>
            <a:pPr lvl="0"/>
            <a:r>
              <a:rPr lang="nb-NO" dirty="0"/>
              <a:t>Eksempel på hvordan det kan være</a:t>
            </a:r>
          </a:p>
        </p:txBody>
      </p:sp>
      <p:pic>
        <p:nvPicPr>
          <p:cNvPr id="3" name="Bilde 17" descr="Et bilde som inneholder tekst, utklipp&#10;&#10;Automatisk generert beskrivelse">
            <a:extLst>
              <a:ext uri="{FF2B5EF4-FFF2-40B4-BE49-F238E27FC236}">
                <a16:creationId xmlns:a16="http://schemas.microsoft.com/office/drawing/2014/main" id="{27694250-AD4D-8F41-5C57-CCD158689FA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099788" y="6435527"/>
            <a:ext cx="753238" cy="195842"/>
          </a:xfrm>
          <a:prstGeom prst="rect">
            <a:avLst/>
          </a:prstGeom>
        </p:spPr>
      </p:pic>
    </p:spTree>
    <p:extLst>
      <p:ext uri="{BB962C8B-B14F-4D97-AF65-F5344CB8AC3E}">
        <p14:creationId xmlns:p14="http://schemas.microsoft.com/office/powerpoint/2010/main" val="32930334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ligh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97801DAA-8A94-A90E-D9A8-1989AF512931}"/>
              </a:ext>
            </a:extLst>
          </p:cNvPr>
          <p:cNvSpPr>
            <a:spLocks noGrp="1"/>
          </p:cNvSpPr>
          <p:nvPr>
            <p:ph type="title" hasCustomPrompt="1"/>
          </p:nvPr>
        </p:nvSpPr>
        <p:spPr>
          <a:xfrm>
            <a:off x="874713" y="549275"/>
            <a:ext cx="4860925" cy="717629"/>
          </a:xfrm>
        </p:spPr>
        <p:txBody>
          <a:bodyPr>
            <a:normAutofit/>
          </a:bodyPr>
          <a:lstStyle>
            <a:lvl1pPr>
              <a:lnSpc>
                <a:spcPct val="100000"/>
              </a:lnSpc>
              <a:defRPr sz="3200"/>
            </a:lvl1pPr>
          </a:lstStyle>
          <a:p>
            <a:r>
              <a:rPr lang="nb-NO" dirty="0"/>
              <a:t>Agenda</a:t>
            </a:r>
          </a:p>
        </p:txBody>
      </p:sp>
      <p:sp>
        <p:nvSpPr>
          <p:cNvPr id="6" name="Rektangel 5">
            <a:extLst>
              <a:ext uri="{FF2B5EF4-FFF2-40B4-BE49-F238E27FC236}">
                <a16:creationId xmlns:a16="http://schemas.microsoft.com/office/drawing/2014/main" id="{E1621D22-67F9-7ACE-DB5C-D2FFEF0A286C}"/>
              </a:ext>
            </a:extLst>
          </p:cNvPr>
          <p:cNvSpPr/>
          <p:nvPr userDrawn="1"/>
        </p:nvSpPr>
        <p:spPr>
          <a:xfrm>
            <a:off x="6456363" y="0"/>
            <a:ext cx="5735637" cy="6857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 name="Rektangel 6">
            <a:extLst>
              <a:ext uri="{FF2B5EF4-FFF2-40B4-BE49-F238E27FC236}">
                <a16:creationId xmlns:a16="http://schemas.microsoft.com/office/drawing/2014/main" id="{8F32D251-D062-5B49-2C48-3DEE8596A764}"/>
              </a:ext>
            </a:extLst>
          </p:cNvPr>
          <p:cNvSpPr/>
          <p:nvPr userDrawn="1"/>
        </p:nvSpPr>
        <p:spPr>
          <a:xfrm>
            <a:off x="11552584" y="0"/>
            <a:ext cx="639416"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Rektangel 7">
            <a:extLst>
              <a:ext uri="{FF2B5EF4-FFF2-40B4-BE49-F238E27FC236}">
                <a16:creationId xmlns:a16="http://schemas.microsoft.com/office/drawing/2014/main" id="{DAC87DCB-1753-DF1B-72C7-8FBFF0E23A9F}"/>
              </a:ext>
            </a:extLst>
          </p:cNvPr>
          <p:cNvSpPr/>
          <p:nvPr userDrawn="1"/>
        </p:nvSpPr>
        <p:spPr>
          <a:xfrm>
            <a:off x="10629630" y="0"/>
            <a:ext cx="639416"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 name="Rektangel 8">
            <a:extLst>
              <a:ext uri="{FF2B5EF4-FFF2-40B4-BE49-F238E27FC236}">
                <a16:creationId xmlns:a16="http://schemas.microsoft.com/office/drawing/2014/main" id="{A1CBE664-D3D2-5600-AC41-958494AE41F5}"/>
              </a:ext>
            </a:extLst>
          </p:cNvPr>
          <p:cNvSpPr/>
          <p:nvPr userDrawn="1"/>
        </p:nvSpPr>
        <p:spPr>
          <a:xfrm rot="21328871">
            <a:off x="9629997" y="-29791"/>
            <a:ext cx="664042" cy="1953646"/>
          </a:xfrm>
          <a:custGeom>
            <a:avLst/>
            <a:gdLst>
              <a:gd name="connsiteX0" fmla="*/ 0 w 639416"/>
              <a:gd name="connsiteY0" fmla="*/ 0 h 2234179"/>
              <a:gd name="connsiteX1" fmla="*/ 639416 w 639416"/>
              <a:gd name="connsiteY1" fmla="*/ 0 h 2234179"/>
              <a:gd name="connsiteX2" fmla="*/ 639416 w 639416"/>
              <a:gd name="connsiteY2" fmla="*/ 2234179 h 2234179"/>
              <a:gd name="connsiteX3" fmla="*/ 0 w 639416"/>
              <a:gd name="connsiteY3" fmla="*/ 2234179 h 2234179"/>
              <a:gd name="connsiteX4" fmla="*/ 0 w 639416"/>
              <a:gd name="connsiteY4" fmla="*/ 0 h 2234179"/>
              <a:gd name="connsiteX0" fmla="*/ 0 w 639722"/>
              <a:gd name="connsiteY0" fmla="*/ 0 h 2234179"/>
              <a:gd name="connsiteX1" fmla="*/ 639722 w 639722"/>
              <a:gd name="connsiteY1" fmla="*/ 318514 h 2234179"/>
              <a:gd name="connsiteX2" fmla="*/ 639416 w 639722"/>
              <a:gd name="connsiteY2" fmla="*/ 2234179 h 2234179"/>
              <a:gd name="connsiteX3" fmla="*/ 0 w 639722"/>
              <a:gd name="connsiteY3" fmla="*/ 2234179 h 2234179"/>
              <a:gd name="connsiteX4" fmla="*/ 0 w 639722"/>
              <a:gd name="connsiteY4" fmla="*/ 0 h 2234179"/>
              <a:gd name="connsiteX0" fmla="*/ 14968 w 639722"/>
              <a:gd name="connsiteY0" fmla="*/ 0 h 1939985"/>
              <a:gd name="connsiteX1" fmla="*/ 639722 w 639722"/>
              <a:gd name="connsiteY1" fmla="*/ 24320 h 1939985"/>
              <a:gd name="connsiteX2" fmla="*/ 639416 w 639722"/>
              <a:gd name="connsiteY2" fmla="*/ 1939985 h 1939985"/>
              <a:gd name="connsiteX3" fmla="*/ 0 w 639722"/>
              <a:gd name="connsiteY3" fmla="*/ 1939985 h 1939985"/>
              <a:gd name="connsiteX4" fmla="*/ 14968 w 639722"/>
              <a:gd name="connsiteY4" fmla="*/ 0 h 1939985"/>
              <a:gd name="connsiteX0" fmla="*/ 3308 w 639722"/>
              <a:gd name="connsiteY0" fmla="*/ 0 h 1953646"/>
              <a:gd name="connsiteX1" fmla="*/ 639722 w 639722"/>
              <a:gd name="connsiteY1" fmla="*/ 37981 h 1953646"/>
              <a:gd name="connsiteX2" fmla="*/ 639416 w 639722"/>
              <a:gd name="connsiteY2" fmla="*/ 1953646 h 1953646"/>
              <a:gd name="connsiteX3" fmla="*/ 0 w 639722"/>
              <a:gd name="connsiteY3" fmla="*/ 1953646 h 1953646"/>
              <a:gd name="connsiteX4" fmla="*/ 3308 w 639722"/>
              <a:gd name="connsiteY4" fmla="*/ 0 h 1953646"/>
              <a:gd name="connsiteX0" fmla="*/ 3308 w 664042"/>
              <a:gd name="connsiteY0" fmla="*/ 0 h 1953646"/>
              <a:gd name="connsiteX1" fmla="*/ 664042 w 664042"/>
              <a:gd name="connsiteY1" fmla="*/ 52643 h 1953646"/>
              <a:gd name="connsiteX2" fmla="*/ 639416 w 664042"/>
              <a:gd name="connsiteY2" fmla="*/ 1953646 h 1953646"/>
              <a:gd name="connsiteX3" fmla="*/ 0 w 664042"/>
              <a:gd name="connsiteY3" fmla="*/ 1953646 h 1953646"/>
              <a:gd name="connsiteX4" fmla="*/ 3308 w 664042"/>
              <a:gd name="connsiteY4" fmla="*/ 0 h 195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42" h="1953646">
                <a:moveTo>
                  <a:pt x="3308" y="0"/>
                </a:moveTo>
                <a:lnTo>
                  <a:pt x="664042" y="52643"/>
                </a:lnTo>
                <a:lnTo>
                  <a:pt x="639416" y="1953646"/>
                </a:lnTo>
                <a:lnTo>
                  <a:pt x="0" y="1953646"/>
                </a:lnTo>
                <a:cubicBezTo>
                  <a:pt x="1103" y="1302431"/>
                  <a:pt x="2205" y="651215"/>
                  <a:pt x="330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 name="Rektangel 9">
            <a:extLst>
              <a:ext uri="{FF2B5EF4-FFF2-40B4-BE49-F238E27FC236}">
                <a16:creationId xmlns:a16="http://schemas.microsoft.com/office/drawing/2014/main" id="{48B3EA73-11EB-1D4F-3069-6B41779D4F8E}"/>
              </a:ext>
            </a:extLst>
          </p:cNvPr>
          <p:cNvSpPr/>
          <p:nvPr userDrawn="1"/>
        </p:nvSpPr>
        <p:spPr>
          <a:xfrm rot="471619">
            <a:off x="9390819" y="2288255"/>
            <a:ext cx="640730" cy="4644000"/>
          </a:xfrm>
          <a:custGeom>
            <a:avLst/>
            <a:gdLst>
              <a:gd name="connsiteX0" fmla="*/ 0 w 639416"/>
              <a:gd name="connsiteY0" fmla="*/ 0 h 4798131"/>
              <a:gd name="connsiteX1" fmla="*/ 639416 w 639416"/>
              <a:gd name="connsiteY1" fmla="*/ 0 h 4798131"/>
              <a:gd name="connsiteX2" fmla="*/ 639416 w 639416"/>
              <a:gd name="connsiteY2" fmla="*/ 4798131 h 4798131"/>
              <a:gd name="connsiteX3" fmla="*/ 0 w 639416"/>
              <a:gd name="connsiteY3" fmla="*/ 4798131 h 4798131"/>
              <a:gd name="connsiteX4" fmla="*/ 0 w 639416"/>
              <a:gd name="connsiteY4" fmla="*/ 0 h 4798131"/>
              <a:gd name="connsiteX0" fmla="*/ 0 w 639416"/>
              <a:gd name="connsiteY0" fmla="*/ 0 h 4798131"/>
              <a:gd name="connsiteX1" fmla="*/ 639416 w 639416"/>
              <a:gd name="connsiteY1" fmla="*/ 0 h 4798131"/>
              <a:gd name="connsiteX2" fmla="*/ 638525 w 639416"/>
              <a:gd name="connsiteY2" fmla="*/ 4605948 h 4798131"/>
              <a:gd name="connsiteX3" fmla="*/ 0 w 639416"/>
              <a:gd name="connsiteY3" fmla="*/ 4798131 h 4798131"/>
              <a:gd name="connsiteX4" fmla="*/ 0 w 639416"/>
              <a:gd name="connsiteY4" fmla="*/ 0 h 4798131"/>
              <a:gd name="connsiteX0" fmla="*/ 1314 w 640730"/>
              <a:gd name="connsiteY0" fmla="*/ 0 h 4695749"/>
              <a:gd name="connsiteX1" fmla="*/ 640730 w 640730"/>
              <a:gd name="connsiteY1" fmla="*/ 0 h 4695749"/>
              <a:gd name="connsiteX2" fmla="*/ 639839 w 640730"/>
              <a:gd name="connsiteY2" fmla="*/ 4605948 h 4695749"/>
              <a:gd name="connsiteX3" fmla="*/ 0 w 640730"/>
              <a:gd name="connsiteY3" fmla="*/ 4695749 h 4695749"/>
              <a:gd name="connsiteX4" fmla="*/ 1314 w 640730"/>
              <a:gd name="connsiteY4" fmla="*/ 0 h 46957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730" h="4695749">
                <a:moveTo>
                  <a:pt x="1314" y="0"/>
                </a:moveTo>
                <a:lnTo>
                  <a:pt x="640730" y="0"/>
                </a:lnTo>
                <a:lnTo>
                  <a:pt x="639839" y="4605948"/>
                </a:lnTo>
                <a:lnTo>
                  <a:pt x="0" y="4695749"/>
                </a:lnTo>
                <a:lnTo>
                  <a:pt x="1314"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Rektangel 10">
            <a:extLst>
              <a:ext uri="{FF2B5EF4-FFF2-40B4-BE49-F238E27FC236}">
                <a16:creationId xmlns:a16="http://schemas.microsoft.com/office/drawing/2014/main" id="{EC8242F4-F8B0-64FF-1760-F01E1BAAD1E0}"/>
              </a:ext>
            </a:extLst>
          </p:cNvPr>
          <p:cNvSpPr/>
          <p:nvPr userDrawn="1"/>
        </p:nvSpPr>
        <p:spPr>
          <a:xfrm rot="20343563">
            <a:off x="8550394" y="-189207"/>
            <a:ext cx="652605" cy="1797983"/>
          </a:xfrm>
          <a:custGeom>
            <a:avLst/>
            <a:gdLst>
              <a:gd name="connsiteX0" fmla="*/ 0 w 639416"/>
              <a:gd name="connsiteY0" fmla="*/ 0 h 1918350"/>
              <a:gd name="connsiteX1" fmla="*/ 639416 w 639416"/>
              <a:gd name="connsiteY1" fmla="*/ 0 h 1918350"/>
              <a:gd name="connsiteX2" fmla="*/ 639416 w 639416"/>
              <a:gd name="connsiteY2" fmla="*/ 1918350 h 1918350"/>
              <a:gd name="connsiteX3" fmla="*/ 0 w 639416"/>
              <a:gd name="connsiteY3" fmla="*/ 1918350 h 1918350"/>
              <a:gd name="connsiteX4" fmla="*/ 0 w 639416"/>
              <a:gd name="connsiteY4" fmla="*/ 0 h 1918350"/>
              <a:gd name="connsiteX0" fmla="*/ 0 w 645581"/>
              <a:gd name="connsiteY0" fmla="*/ 0 h 1918350"/>
              <a:gd name="connsiteX1" fmla="*/ 645581 w 645581"/>
              <a:gd name="connsiteY1" fmla="*/ 410303 h 1918350"/>
              <a:gd name="connsiteX2" fmla="*/ 639416 w 645581"/>
              <a:gd name="connsiteY2" fmla="*/ 1918350 h 1918350"/>
              <a:gd name="connsiteX3" fmla="*/ 0 w 645581"/>
              <a:gd name="connsiteY3" fmla="*/ 1918350 h 1918350"/>
              <a:gd name="connsiteX4" fmla="*/ 0 w 645581"/>
              <a:gd name="connsiteY4" fmla="*/ 0 h 1918350"/>
              <a:gd name="connsiteX0" fmla="*/ 0 w 650849"/>
              <a:gd name="connsiteY0" fmla="*/ 0 h 1797983"/>
              <a:gd name="connsiteX1" fmla="*/ 650849 w 650849"/>
              <a:gd name="connsiteY1" fmla="*/ 289936 h 1797983"/>
              <a:gd name="connsiteX2" fmla="*/ 644684 w 650849"/>
              <a:gd name="connsiteY2" fmla="*/ 1797983 h 1797983"/>
              <a:gd name="connsiteX3" fmla="*/ 5268 w 650849"/>
              <a:gd name="connsiteY3" fmla="*/ 1797983 h 1797983"/>
              <a:gd name="connsiteX4" fmla="*/ 0 w 650849"/>
              <a:gd name="connsiteY4" fmla="*/ 0 h 1797983"/>
              <a:gd name="connsiteX0" fmla="*/ 0 w 652605"/>
              <a:gd name="connsiteY0" fmla="*/ 0 h 1797983"/>
              <a:gd name="connsiteX1" fmla="*/ 652605 w 652605"/>
              <a:gd name="connsiteY1" fmla="*/ 249814 h 1797983"/>
              <a:gd name="connsiteX2" fmla="*/ 644684 w 652605"/>
              <a:gd name="connsiteY2" fmla="*/ 1797983 h 1797983"/>
              <a:gd name="connsiteX3" fmla="*/ 5268 w 652605"/>
              <a:gd name="connsiteY3" fmla="*/ 1797983 h 1797983"/>
              <a:gd name="connsiteX4" fmla="*/ 0 w 652605"/>
              <a:gd name="connsiteY4" fmla="*/ 0 h 17979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605" h="1797983">
                <a:moveTo>
                  <a:pt x="0" y="0"/>
                </a:moveTo>
                <a:lnTo>
                  <a:pt x="652605" y="249814"/>
                </a:lnTo>
                <a:cubicBezTo>
                  <a:pt x="649965" y="765870"/>
                  <a:pt x="647324" y="1281927"/>
                  <a:pt x="644684" y="1797983"/>
                </a:cubicBezTo>
                <a:lnTo>
                  <a:pt x="5268" y="1797983"/>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 name="Rektangel 11">
            <a:extLst>
              <a:ext uri="{FF2B5EF4-FFF2-40B4-BE49-F238E27FC236}">
                <a16:creationId xmlns:a16="http://schemas.microsoft.com/office/drawing/2014/main" id="{D0EC041D-FE5A-F3FA-F7E4-107752082E88}"/>
              </a:ext>
            </a:extLst>
          </p:cNvPr>
          <p:cNvSpPr/>
          <p:nvPr userDrawn="1"/>
        </p:nvSpPr>
        <p:spPr>
          <a:xfrm rot="1296905">
            <a:off x="7991103" y="2502371"/>
            <a:ext cx="646322" cy="4644000"/>
          </a:xfrm>
          <a:custGeom>
            <a:avLst/>
            <a:gdLst>
              <a:gd name="connsiteX0" fmla="*/ 0 w 639416"/>
              <a:gd name="connsiteY0" fmla="*/ 0 h 4716538"/>
              <a:gd name="connsiteX1" fmla="*/ 639416 w 639416"/>
              <a:gd name="connsiteY1" fmla="*/ 0 h 4716538"/>
              <a:gd name="connsiteX2" fmla="*/ 639416 w 639416"/>
              <a:gd name="connsiteY2" fmla="*/ 4716538 h 4716538"/>
              <a:gd name="connsiteX3" fmla="*/ 0 w 639416"/>
              <a:gd name="connsiteY3" fmla="*/ 4716538 h 4716538"/>
              <a:gd name="connsiteX4" fmla="*/ 0 w 639416"/>
              <a:gd name="connsiteY4" fmla="*/ 0 h 4716538"/>
              <a:gd name="connsiteX0" fmla="*/ 0 w 639416"/>
              <a:gd name="connsiteY0" fmla="*/ 0 h 4716538"/>
              <a:gd name="connsiteX1" fmla="*/ 639416 w 639416"/>
              <a:gd name="connsiteY1" fmla="*/ 0 h 4716538"/>
              <a:gd name="connsiteX2" fmla="*/ 633400 w 639416"/>
              <a:gd name="connsiteY2" fmla="*/ 4391067 h 4716538"/>
              <a:gd name="connsiteX3" fmla="*/ 0 w 639416"/>
              <a:gd name="connsiteY3" fmla="*/ 4716538 h 4716538"/>
              <a:gd name="connsiteX4" fmla="*/ 0 w 639416"/>
              <a:gd name="connsiteY4" fmla="*/ 0 h 4716538"/>
              <a:gd name="connsiteX0" fmla="*/ 6906 w 646322"/>
              <a:gd name="connsiteY0" fmla="*/ 0 h 4664632"/>
              <a:gd name="connsiteX1" fmla="*/ 646322 w 646322"/>
              <a:gd name="connsiteY1" fmla="*/ 0 h 4664632"/>
              <a:gd name="connsiteX2" fmla="*/ 640306 w 646322"/>
              <a:gd name="connsiteY2" fmla="*/ 4391067 h 4664632"/>
              <a:gd name="connsiteX3" fmla="*/ 0 w 646322"/>
              <a:gd name="connsiteY3" fmla="*/ 4664632 h 4664632"/>
              <a:gd name="connsiteX4" fmla="*/ 6906 w 646322"/>
              <a:gd name="connsiteY4" fmla="*/ 0 h 4664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322" h="4664632">
                <a:moveTo>
                  <a:pt x="6906" y="0"/>
                </a:moveTo>
                <a:lnTo>
                  <a:pt x="646322" y="0"/>
                </a:lnTo>
                <a:cubicBezTo>
                  <a:pt x="644317" y="1463689"/>
                  <a:pt x="642311" y="2927378"/>
                  <a:pt x="640306" y="4391067"/>
                </a:cubicBezTo>
                <a:lnTo>
                  <a:pt x="0" y="4664632"/>
                </a:lnTo>
                <a:lnTo>
                  <a:pt x="6906"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 name="Ellipse 12">
            <a:extLst>
              <a:ext uri="{FF2B5EF4-FFF2-40B4-BE49-F238E27FC236}">
                <a16:creationId xmlns:a16="http://schemas.microsoft.com/office/drawing/2014/main" id="{B74B8CDD-B480-119F-52AA-F2E65BBB8667}"/>
              </a:ext>
            </a:extLst>
          </p:cNvPr>
          <p:cNvSpPr/>
          <p:nvPr userDrawn="1"/>
        </p:nvSpPr>
        <p:spPr>
          <a:xfrm>
            <a:off x="8922573" y="1705671"/>
            <a:ext cx="736393" cy="73639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14" name="Bilde 17" descr="Et bilde som inneholder tekst, utklipp&#10;&#10;Automatisk generert beskrivelse">
            <a:extLst>
              <a:ext uri="{FF2B5EF4-FFF2-40B4-BE49-F238E27FC236}">
                <a16:creationId xmlns:a16="http://schemas.microsoft.com/office/drawing/2014/main" id="{2EA8ACB9-5A50-3F6F-2C13-740BAA1C840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99788" y="6435527"/>
            <a:ext cx="753238" cy="195842"/>
          </a:xfrm>
          <a:prstGeom prst="rect">
            <a:avLst/>
          </a:prstGeom>
        </p:spPr>
      </p:pic>
      <p:sp>
        <p:nvSpPr>
          <p:cNvPr id="15" name="Plassholder for innhold 2">
            <a:extLst>
              <a:ext uri="{FF2B5EF4-FFF2-40B4-BE49-F238E27FC236}">
                <a16:creationId xmlns:a16="http://schemas.microsoft.com/office/drawing/2014/main" id="{FF35E0F3-4BF6-45BA-9A00-F395D2FE8253}"/>
              </a:ext>
            </a:extLst>
          </p:cNvPr>
          <p:cNvSpPr>
            <a:spLocks noGrp="1"/>
          </p:cNvSpPr>
          <p:nvPr>
            <p:ph sz="quarter" idx="14"/>
          </p:nvPr>
        </p:nvSpPr>
        <p:spPr>
          <a:xfrm>
            <a:off x="874713" y="1449388"/>
            <a:ext cx="4860925" cy="485933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lvl1pPr>
            <a:lvl2pPr marL="685800" indent="-228600">
              <a:lnSpc>
                <a:spcPct val="150000"/>
              </a:lnSpc>
              <a:spcAft>
                <a:spcPts val="600"/>
              </a:spcAft>
              <a:buClr>
                <a:schemeClr val="accent1"/>
              </a:buClr>
              <a:buFont typeface="Arial" panose="020B0604020202020204" pitchFamily="34" charset="0"/>
              <a:buChar char="•"/>
              <a:defRPr sz="1800"/>
            </a:lvl2pPr>
            <a:lvl3pPr marL="1143000" indent="-228600">
              <a:lnSpc>
                <a:spcPct val="150000"/>
              </a:lnSpc>
              <a:spcAft>
                <a:spcPts val="600"/>
              </a:spcAft>
              <a:buClr>
                <a:schemeClr val="accent1"/>
              </a:buClr>
              <a:buFont typeface="Arial" panose="020B0604020202020204" pitchFamily="34" charset="0"/>
              <a:buChar char="•"/>
              <a:defRPr sz="1400"/>
            </a:lvl3pPr>
            <a:lvl4pPr marL="1600200" indent="-228600">
              <a:lnSpc>
                <a:spcPct val="150000"/>
              </a:lnSpc>
              <a:spcAft>
                <a:spcPts val="600"/>
              </a:spcAft>
              <a:buClr>
                <a:schemeClr val="accent1"/>
              </a:buClr>
              <a:buFont typeface="Arial" panose="020B0604020202020204" pitchFamily="34" charset="0"/>
              <a:buChar char="•"/>
              <a:defRPr sz="1400"/>
            </a:lvl4pPr>
            <a:lvl5pPr marL="2057400" indent="-228600">
              <a:lnSpc>
                <a:spcPct val="150000"/>
              </a:lnSpc>
              <a:spcAft>
                <a:spcPts val="600"/>
              </a:spcAft>
              <a:buClr>
                <a:schemeClr val="accent1"/>
              </a:buClr>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Tree>
    <p:extLst>
      <p:ext uri="{BB962C8B-B14F-4D97-AF65-F5344CB8AC3E}">
        <p14:creationId xmlns:p14="http://schemas.microsoft.com/office/powerpoint/2010/main" val="35309127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dark">
    <p:bg>
      <p:bgPr>
        <a:solidFill>
          <a:schemeClr val="tx2"/>
        </a:solidFill>
        <a:effectLst/>
      </p:bgPr>
    </p:bg>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97801DAA-8A94-A90E-D9A8-1989AF512931}"/>
              </a:ext>
            </a:extLst>
          </p:cNvPr>
          <p:cNvSpPr>
            <a:spLocks noGrp="1"/>
          </p:cNvSpPr>
          <p:nvPr>
            <p:ph type="title" hasCustomPrompt="1"/>
          </p:nvPr>
        </p:nvSpPr>
        <p:spPr>
          <a:xfrm>
            <a:off x="874713" y="549275"/>
            <a:ext cx="4860925" cy="717629"/>
          </a:xfrm>
        </p:spPr>
        <p:txBody>
          <a:bodyPr>
            <a:normAutofit/>
          </a:bodyPr>
          <a:lstStyle>
            <a:lvl1pPr>
              <a:lnSpc>
                <a:spcPct val="100000"/>
              </a:lnSpc>
              <a:defRPr sz="3200">
                <a:solidFill>
                  <a:schemeClr val="bg1"/>
                </a:solidFill>
              </a:defRPr>
            </a:lvl1pPr>
          </a:lstStyle>
          <a:p>
            <a:r>
              <a:rPr lang="nb-NO" dirty="0"/>
              <a:t>Agenda</a:t>
            </a:r>
          </a:p>
        </p:txBody>
      </p:sp>
      <p:sp>
        <p:nvSpPr>
          <p:cNvPr id="6" name="Rektangel 5">
            <a:extLst>
              <a:ext uri="{FF2B5EF4-FFF2-40B4-BE49-F238E27FC236}">
                <a16:creationId xmlns:a16="http://schemas.microsoft.com/office/drawing/2014/main" id="{E1621D22-67F9-7ACE-DB5C-D2FFEF0A286C}"/>
              </a:ext>
            </a:extLst>
          </p:cNvPr>
          <p:cNvSpPr/>
          <p:nvPr userDrawn="1"/>
        </p:nvSpPr>
        <p:spPr>
          <a:xfrm>
            <a:off x="6096000" y="0"/>
            <a:ext cx="6096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 name="Rektangel 6">
            <a:extLst>
              <a:ext uri="{FF2B5EF4-FFF2-40B4-BE49-F238E27FC236}">
                <a16:creationId xmlns:a16="http://schemas.microsoft.com/office/drawing/2014/main" id="{8F32D251-D062-5B49-2C48-3DEE8596A764}"/>
              </a:ext>
            </a:extLst>
          </p:cNvPr>
          <p:cNvSpPr/>
          <p:nvPr userDrawn="1"/>
        </p:nvSpPr>
        <p:spPr>
          <a:xfrm>
            <a:off x="11552584" y="0"/>
            <a:ext cx="639416"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Rektangel 7">
            <a:extLst>
              <a:ext uri="{FF2B5EF4-FFF2-40B4-BE49-F238E27FC236}">
                <a16:creationId xmlns:a16="http://schemas.microsoft.com/office/drawing/2014/main" id="{DAC87DCB-1753-DF1B-72C7-8FBFF0E23A9F}"/>
              </a:ext>
            </a:extLst>
          </p:cNvPr>
          <p:cNvSpPr/>
          <p:nvPr userDrawn="1"/>
        </p:nvSpPr>
        <p:spPr>
          <a:xfrm>
            <a:off x="10629630" y="0"/>
            <a:ext cx="639416"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 name="Rektangel 8">
            <a:extLst>
              <a:ext uri="{FF2B5EF4-FFF2-40B4-BE49-F238E27FC236}">
                <a16:creationId xmlns:a16="http://schemas.microsoft.com/office/drawing/2014/main" id="{A1CBE664-D3D2-5600-AC41-958494AE41F5}"/>
              </a:ext>
            </a:extLst>
          </p:cNvPr>
          <p:cNvSpPr/>
          <p:nvPr userDrawn="1"/>
        </p:nvSpPr>
        <p:spPr>
          <a:xfrm rot="21328871">
            <a:off x="9629997" y="-29791"/>
            <a:ext cx="664042" cy="1953646"/>
          </a:xfrm>
          <a:custGeom>
            <a:avLst/>
            <a:gdLst>
              <a:gd name="connsiteX0" fmla="*/ 0 w 639416"/>
              <a:gd name="connsiteY0" fmla="*/ 0 h 2234179"/>
              <a:gd name="connsiteX1" fmla="*/ 639416 w 639416"/>
              <a:gd name="connsiteY1" fmla="*/ 0 h 2234179"/>
              <a:gd name="connsiteX2" fmla="*/ 639416 w 639416"/>
              <a:gd name="connsiteY2" fmla="*/ 2234179 h 2234179"/>
              <a:gd name="connsiteX3" fmla="*/ 0 w 639416"/>
              <a:gd name="connsiteY3" fmla="*/ 2234179 h 2234179"/>
              <a:gd name="connsiteX4" fmla="*/ 0 w 639416"/>
              <a:gd name="connsiteY4" fmla="*/ 0 h 2234179"/>
              <a:gd name="connsiteX0" fmla="*/ 0 w 639722"/>
              <a:gd name="connsiteY0" fmla="*/ 0 h 2234179"/>
              <a:gd name="connsiteX1" fmla="*/ 639722 w 639722"/>
              <a:gd name="connsiteY1" fmla="*/ 318514 h 2234179"/>
              <a:gd name="connsiteX2" fmla="*/ 639416 w 639722"/>
              <a:gd name="connsiteY2" fmla="*/ 2234179 h 2234179"/>
              <a:gd name="connsiteX3" fmla="*/ 0 w 639722"/>
              <a:gd name="connsiteY3" fmla="*/ 2234179 h 2234179"/>
              <a:gd name="connsiteX4" fmla="*/ 0 w 639722"/>
              <a:gd name="connsiteY4" fmla="*/ 0 h 2234179"/>
              <a:gd name="connsiteX0" fmla="*/ 14968 w 639722"/>
              <a:gd name="connsiteY0" fmla="*/ 0 h 1939985"/>
              <a:gd name="connsiteX1" fmla="*/ 639722 w 639722"/>
              <a:gd name="connsiteY1" fmla="*/ 24320 h 1939985"/>
              <a:gd name="connsiteX2" fmla="*/ 639416 w 639722"/>
              <a:gd name="connsiteY2" fmla="*/ 1939985 h 1939985"/>
              <a:gd name="connsiteX3" fmla="*/ 0 w 639722"/>
              <a:gd name="connsiteY3" fmla="*/ 1939985 h 1939985"/>
              <a:gd name="connsiteX4" fmla="*/ 14968 w 639722"/>
              <a:gd name="connsiteY4" fmla="*/ 0 h 1939985"/>
              <a:gd name="connsiteX0" fmla="*/ 3308 w 639722"/>
              <a:gd name="connsiteY0" fmla="*/ 0 h 1953646"/>
              <a:gd name="connsiteX1" fmla="*/ 639722 w 639722"/>
              <a:gd name="connsiteY1" fmla="*/ 37981 h 1953646"/>
              <a:gd name="connsiteX2" fmla="*/ 639416 w 639722"/>
              <a:gd name="connsiteY2" fmla="*/ 1953646 h 1953646"/>
              <a:gd name="connsiteX3" fmla="*/ 0 w 639722"/>
              <a:gd name="connsiteY3" fmla="*/ 1953646 h 1953646"/>
              <a:gd name="connsiteX4" fmla="*/ 3308 w 639722"/>
              <a:gd name="connsiteY4" fmla="*/ 0 h 1953646"/>
              <a:gd name="connsiteX0" fmla="*/ 3308 w 664042"/>
              <a:gd name="connsiteY0" fmla="*/ 0 h 1953646"/>
              <a:gd name="connsiteX1" fmla="*/ 664042 w 664042"/>
              <a:gd name="connsiteY1" fmla="*/ 52643 h 1953646"/>
              <a:gd name="connsiteX2" fmla="*/ 639416 w 664042"/>
              <a:gd name="connsiteY2" fmla="*/ 1953646 h 1953646"/>
              <a:gd name="connsiteX3" fmla="*/ 0 w 664042"/>
              <a:gd name="connsiteY3" fmla="*/ 1953646 h 1953646"/>
              <a:gd name="connsiteX4" fmla="*/ 3308 w 664042"/>
              <a:gd name="connsiteY4" fmla="*/ 0 h 195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42" h="1953646">
                <a:moveTo>
                  <a:pt x="3308" y="0"/>
                </a:moveTo>
                <a:lnTo>
                  <a:pt x="664042" y="52643"/>
                </a:lnTo>
                <a:lnTo>
                  <a:pt x="639416" y="1953646"/>
                </a:lnTo>
                <a:lnTo>
                  <a:pt x="0" y="1953646"/>
                </a:lnTo>
                <a:cubicBezTo>
                  <a:pt x="1103" y="1302431"/>
                  <a:pt x="2205" y="651215"/>
                  <a:pt x="330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 name="Rektangel 9">
            <a:extLst>
              <a:ext uri="{FF2B5EF4-FFF2-40B4-BE49-F238E27FC236}">
                <a16:creationId xmlns:a16="http://schemas.microsoft.com/office/drawing/2014/main" id="{48B3EA73-11EB-1D4F-3069-6B41779D4F8E}"/>
              </a:ext>
            </a:extLst>
          </p:cNvPr>
          <p:cNvSpPr/>
          <p:nvPr userDrawn="1"/>
        </p:nvSpPr>
        <p:spPr>
          <a:xfrm rot="471619">
            <a:off x="9390341" y="2233870"/>
            <a:ext cx="640730" cy="4695749"/>
          </a:xfrm>
          <a:custGeom>
            <a:avLst/>
            <a:gdLst>
              <a:gd name="connsiteX0" fmla="*/ 0 w 639416"/>
              <a:gd name="connsiteY0" fmla="*/ 0 h 4798131"/>
              <a:gd name="connsiteX1" fmla="*/ 639416 w 639416"/>
              <a:gd name="connsiteY1" fmla="*/ 0 h 4798131"/>
              <a:gd name="connsiteX2" fmla="*/ 639416 w 639416"/>
              <a:gd name="connsiteY2" fmla="*/ 4798131 h 4798131"/>
              <a:gd name="connsiteX3" fmla="*/ 0 w 639416"/>
              <a:gd name="connsiteY3" fmla="*/ 4798131 h 4798131"/>
              <a:gd name="connsiteX4" fmla="*/ 0 w 639416"/>
              <a:gd name="connsiteY4" fmla="*/ 0 h 4798131"/>
              <a:gd name="connsiteX0" fmla="*/ 0 w 639416"/>
              <a:gd name="connsiteY0" fmla="*/ 0 h 4798131"/>
              <a:gd name="connsiteX1" fmla="*/ 639416 w 639416"/>
              <a:gd name="connsiteY1" fmla="*/ 0 h 4798131"/>
              <a:gd name="connsiteX2" fmla="*/ 638525 w 639416"/>
              <a:gd name="connsiteY2" fmla="*/ 4605948 h 4798131"/>
              <a:gd name="connsiteX3" fmla="*/ 0 w 639416"/>
              <a:gd name="connsiteY3" fmla="*/ 4798131 h 4798131"/>
              <a:gd name="connsiteX4" fmla="*/ 0 w 639416"/>
              <a:gd name="connsiteY4" fmla="*/ 0 h 4798131"/>
              <a:gd name="connsiteX0" fmla="*/ 1314 w 640730"/>
              <a:gd name="connsiteY0" fmla="*/ 0 h 4695749"/>
              <a:gd name="connsiteX1" fmla="*/ 640730 w 640730"/>
              <a:gd name="connsiteY1" fmla="*/ 0 h 4695749"/>
              <a:gd name="connsiteX2" fmla="*/ 639839 w 640730"/>
              <a:gd name="connsiteY2" fmla="*/ 4605948 h 4695749"/>
              <a:gd name="connsiteX3" fmla="*/ 0 w 640730"/>
              <a:gd name="connsiteY3" fmla="*/ 4695749 h 4695749"/>
              <a:gd name="connsiteX4" fmla="*/ 1314 w 640730"/>
              <a:gd name="connsiteY4" fmla="*/ 0 h 46957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730" h="4695749">
                <a:moveTo>
                  <a:pt x="1314" y="0"/>
                </a:moveTo>
                <a:lnTo>
                  <a:pt x="640730" y="0"/>
                </a:lnTo>
                <a:lnTo>
                  <a:pt x="639839" y="4605948"/>
                </a:lnTo>
                <a:lnTo>
                  <a:pt x="0" y="4695749"/>
                </a:lnTo>
                <a:lnTo>
                  <a:pt x="1314"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Rektangel 10">
            <a:extLst>
              <a:ext uri="{FF2B5EF4-FFF2-40B4-BE49-F238E27FC236}">
                <a16:creationId xmlns:a16="http://schemas.microsoft.com/office/drawing/2014/main" id="{EC8242F4-F8B0-64FF-1760-F01E1BAAD1E0}"/>
              </a:ext>
            </a:extLst>
          </p:cNvPr>
          <p:cNvSpPr/>
          <p:nvPr userDrawn="1"/>
        </p:nvSpPr>
        <p:spPr>
          <a:xfrm rot="20343563">
            <a:off x="8550394" y="-189207"/>
            <a:ext cx="652605" cy="1797983"/>
          </a:xfrm>
          <a:custGeom>
            <a:avLst/>
            <a:gdLst>
              <a:gd name="connsiteX0" fmla="*/ 0 w 639416"/>
              <a:gd name="connsiteY0" fmla="*/ 0 h 1918350"/>
              <a:gd name="connsiteX1" fmla="*/ 639416 w 639416"/>
              <a:gd name="connsiteY1" fmla="*/ 0 h 1918350"/>
              <a:gd name="connsiteX2" fmla="*/ 639416 w 639416"/>
              <a:gd name="connsiteY2" fmla="*/ 1918350 h 1918350"/>
              <a:gd name="connsiteX3" fmla="*/ 0 w 639416"/>
              <a:gd name="connsiteY3" fmla="*/ 1918350 h 1918350"/>
              <a:gd name="connsiteX4" fmla="*/ 0 w 639416"/>
              <a:gd name="connsiteY4" fmla="*/ 0 h 1918350"/>
              <a:gd name="connsiteX0" fmla="*/ 0 w 645581"/>
              <a:gd name="connsiteY0" fmla="*/ 0 h 1918350"/>
              <a:gd name="connsiteX1" fmla="*/ 645581 w 645581"/>
              <a:gd name="connsiteY1" fmla="*/ 410303 h 1918350"/>
              <a:gd name="connsiteX2" fmla="*/ 639416 w 645581"/>
              <a:gd name="connsiteY2" fmla="*/ 1918350 h 1918350"/>
              <a:gd name="connsiteX3" fmla="*/ 0 w 645581"/>
              <a:gd name="connsiteY3" fmla="*/ 1918350 h 1918350"/>
              <a:gd name="connsiteX4" fmla="*/ 0 w 645581"/>
              <a:gd name="connsiteY4" fmla="*/ 0 h 1918350"/>
              <a:gd name="connsiteX0" fmla="*/ 0 w 650849"/>
              <a:gd name="connsiteY0" fmla="*/ 0 h 1797983"/>
              <a:gd name="connsiteX1" fmla="*/ 650849 w 650849"/>
              <a:gd name="connsiteY1" fmla="*/ 289936 h 1797983"/>
              <a:gd name="connsiteX2" fmla="*/ 644684 w 650849"/>
              <a:gd name="connsiteY2" fmla="*/ 1797983 h 1797983"/>
              <a:gd name="connsiteX3" fmla="*/ 5268 w 650849"/>
              <a:gd name="connsiteY3" fmla="*/ 1797983 h 1797983"/>
              <a:gd name="connsiteX4" fmla="*/ 0 w 650849"/>
              <a:gd name="connsiteY4" fmla="*/ 0 h 1797983"/>
              <a:gd name="connsiteX0" fmla="*/ 0 w 652605"/>
              <a:gd name="connsiteY0" fmla="*/ 0 h 1797983"/>
              <a:gd name="connsiteX1" fmla="*/ 652605 w 652605"/>
              <a:gd name="connsiteY1" fmla="*/ 249814 h 1797983"/>
              <a:gd name="connsiteX2" fmla="*/ 644684 w 652605"/>
              <a:gd name="connsiteY2" fmla="*/ 1797983 h 1797983"/>
              <a:gd name="connsiteX3" fmla="*/ 5268 w 652605"/>
              <a:gd name="connsiteY3" fmla="*/ 1797983 h 1797983"/>
              <a:gd name="connsiteX4" fmla="*/ 0 w 652605"/>
              <a:gd name="connsiteY4" fmla="*/ 0 h 17979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605" h="1797983">
                <a:moveTo>
                  <a:pt x="0" y="0"/>
                </a:moveTo>
                <a:lnTo>
                  <a:pt x="652605" y="249814"/>
                </a:lnTo>
                <a:cubicBezTo>
                  <a:pt x="649965" y="765870"/>
                  <a:pt x="647324" y="1281927"/>
                  <a:pt x="644684" y="1797983"/>
                </a:cubicBezTo>
                <a:lnTo>
                  <a:pt x="5268" y="1797983"/>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 name="Rektangel 11">
            <a:extLst>
              <a:ext uri="{FF2B5EF4-FFF2-40B4-BE49-F238E27FC236}">
                <a16:creationId xmlns:a16="http://schemas.microsoft.com/office/drawing/2014/main" id="{D0EC041D-FE5A-F3FA-F7E4-107752082E88}"/>
              </a:ext>
            </a:extLst>
          </p:cNvPr>
          <p:cNvSpPr/>
          <p:nvPr userDrawn="1"/>
        </p:nvSpPr>
        <p:spPr>
          <a:xfrm rot="1296905">
            <a:off x="7987303" y="2501646"/>
            <a:ext cx="646322" cy="4664632"/>
          </a:xfrm>
          <a:custGeom>
            <a:avLst/>
            <a:gdLst>
              <a:gd name="connsiteX0" fmla="*/ 0 w 639416"/>
              <a:gd name="connsiteY0" fmla="*/ 0 h 4716538"/>
              <a:gd name="connsiteX1" fmla="*/ 639416 w 639416"/>
              <a:gd name="connsiteY1" fmla="*/ 0 h 4716538"/>
              <a:gd name="connsiteX2" fmla="*/ 639416 w 639416"/>
              <a:gd name="connsiteY2" fmla="*/ 4716538 h 4716538"/>
              <a:gd name="connsiteX3" fmla="*/ 0 w 639416"/>
              <a:gd name="connsiteY3" fmla="*/ 4716538 h 4716538"/>
              <a:gd name="connsiteX4" fmla="*/ 0 w 639416"/>
              <a:gd name="connsiteY4" fmla="*/ 0 h 4716538"/>
              <a:gd name="connsiteX0" fmla="*/ 0 w 639416"/>
              <a:gd name="connsiteY0" fmla="*/ 0 h 4716538"/>
              <a:gd name="connsiteX1" fmla="*/ 639416 w 639416"/>
              <a:gd name="connsiteY1" fmla="*/ 0 h 4716538"/>
              <a:gd name="connsiteX2" fmla="*/ 633400 w 639416"/>
              <a:gd name="connsiteY2" fmla="*/ 4391067 h 4716538"/>
              <a:gd name="connsiteX3" fmla="*/ 0 w 639416"/>
              <a:gd name="connsiteY3" fmla="*/ 4716538 h 4716538"/>
              <a:gd name="connsiteX4" fmla="*/ 0 w 639416"/>
              <a:gd name="connsiteY4" fmla="*/ 0 h 4716538"/>
              <a:gd name="connsiteX0" fmla="*/ 6906 w 646322"/>
              <a:gd name="connsiteY0" fmla="*/ 0 h 4664632"/>
              <a:gd name="connsiteX1" fmla="*/ 646322 w 646322"/>
              <a:gd name="connsiteY1" fmla="*/ 0 h 4664632"/>
              <a:gd name="connsiteX2" fmla="*/ 640306 w 646322"/>
              <a:gd name="connsiteY2" fmla="*/ 4391067 h 4664632"/>
              <a:gd name="connsiteX3" fmla="*/ 0 w 646322"/>
              <a:gd name="connsiteY3" fmla="*/ 4664632 h 4664632"/>
              <a:gd name="connsiteX4" fmla="*/ 6906 w 646322"/>
              <a:gd name="connsiteY4" fmla="*/ 0 h 4664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322" h="4664632">
                <a:moveTo>
                  <a:pt x="6906" y="0"/>
                </a:moveTo>
                <a:lnTo>
                  <a:pt x="646322" y="0"/>
                </a:lnTo>
                <a:cubicBezTo>
                  <a:pt x="644317" y="1463689"/>
                  <a:pt x="642311" y="2927378"/>
                  <a:pt x="640306" y="4391067"/>
                </a:cubicBezTo>
                <a:lnTo>
                  <a:pt x="0" y="4664632"/>
                </a:lnTo>
                <a:lnTo>
                  <a:pt x="6906"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 name="Ellipse 12">
            <a:extLst>
              <a:ext uri="{FF2B5EF4-FFF2-40B4-BE49-F238E27FC236}">
                <a16:creationId xmlns:a16="http://schemas.microsoft.com/office/drawing/2014/main" id="{B74B8CDD-B480-119F-52AA-F2E65BBB8667}"/>
              </a:ext>
            </a:extLst>
          </p:cNvPr>
          <p:cNvSpPr/>
          <p:nvPr userDrawn="1"/>
        </p:nvSpPr>
        <p:spPr>
          <a:xfrm>
            <a:off x="8922573" y="1705671"/>
            <a:ext cx="736393" cy="73639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 name="Plassholder for innhold 2">
            <a:extLst>
              <a:ext uri="{FF2B5EF4-FFF2-40B4-BE49-F238E27FC236}">
                <a16:creationId xmlns:a16="http://schemas.microsoft.com/office/drawing/2014/main" id="{FF35E0F3-4BF6-45BA-9A00-F395D2FE8253}"/>
              </a:ext>
            </a:extLst>
          </p:cNvPr>
          <p:cNvSpPr>
            <a:spLocks noGrp="1"/>
          </p:cNvSpPr>
          <p:nvPr>
            <p:ph sz="quarter" idx="14"/>
          </p:nvPr>
        </p:nvSpPr>
        <p:spPr>
          <a:xfrm>
            <a:off x="874713" y="1449388"/>
            <a:ext cx="4860925" cy="485933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solidFill>
                  <a:schemeClr val="bg1"/>
                </a:solidFill>
              </a:defRPr>
            </a:lvl1pPr>
            <a:lvl2pPr marL="685800" indent="-228600">
              <a:lnSpc>
                <a:spcPct val="150000"/>
              </a:lnSpc>
              <a:spcAft>
                <a:spcPts val="600"/>
              </a:spcAft>
              <a:buClr>
                <a:schemeClr val="accent1"/>
              </a:buClr>
              <a:buFont typeface="Arial" panose="020B0604020202020204" pitchFamily="34" charset="0"/>
              <a:buChar char="•"/>
              <a:defRPr sz="1800">
                <a:solidFill>
                  <a:schemeClr val="bg1"/>
                </a:solidFill>
              </a:defRPr>
            </a:lvl2pPr>
            <a:lvl3pPr marL="1143000" indent="-228600">
              <a:lnSpc>
                <a:spcPct val="150000"/>
              </a:lnSpc>
              <a:spcAft>
                <a:spcPts val="600"/>
              </a:spcAft>
              <a:buClr>
                <a:schemeClr val="accent1"/>
              </a:buClr>
              <a:buFont typeface="Arial" panose="020B0604020202020204" pitchFamily="34" charset="0"/>
              <a:buChar char="•"/>
              <a:defRPr sz="1400">
                <a:solidFill>
                  <a:schemeClr val="bg1"/>
                </a:solidFill>
              </a:defRPr>
            </a:lvl3pPr>
            <a:lvl4pPr marL="1600200" indent="-228600">
              <a:lnSpc>
                <a:spcPct val="150000"/>
              </a:lnSpc>
              <a:spcAft>
                <a:spcPts val="600"/>
              </a:spcAft>
              <a:buClr>
                <a:schemeClr val="accent1"/>
              </a:buClr>
              <a:buFont typeface="Arial" panose="020B0604020202020204" pitchFamily="34" charset="0"/>
              <a:buChar char="•"/>
              <a:defRPr sz="1400">
                <a:solidFill>
                  <a:schemeClr val="bg1"/>
                </a:solidFill>
              </a:defRPr>
            </a:lvl4pPr>
            <a:lvl5pPr marL="2057400" indent="-228600">
              <a:lnSpc>
                <a:spcPct val="150000"/>
              </a:lnSpc>
              <a:spcAft>
                <a:spcPts val="600"/>
              </a:spcAft>
              <a:buClr>
                <a:schemeClr val="accent1"/>
              </a:buClr>
              <a:buFont typeface="Arial" panose="020B0604020202020204" pitchFamily="34" charset="0"/>
              <a:buChar char="•"/>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pic>
        <p:nvPicPr>
          <p:cNvPr id="3" name="Bilde 17" descr="Et bilde som inneholder tekst, utklipp&#10;&#10;Automatisk generert beskrivelse">
            <a:extLst>
              <a:ext uri="{FF2B5EF4-FFF2-40B4-BE49-F238E27FC236}">
                <a16:creationId xmlns:a16="http://schemas.microsoft.com/office/drawing/2014/main" id="{813C8719-4AEE-51E5-BFD4-9297ACA3D38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99788" y="6435527"/>
            <a:ext cx="753238" cy="195842"/>
          </a:xfrm>
          <a:prstGeom prst="rect">
            <a:avLst/>
          </a:prstGeom>
        </p:spPr>
      </p:pic>
    </p:spTree>
    <p:extLst>
      <p:ext uri="{BB962C8B-B14F-4D97-AF65-F5344CB8AC3E}">
        <p14:creationId xmlns:p14="http://schemas.microsoft.com/office/powerpoint/2010/main" val="1059363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dark 0">
    <p:bg>
      <p:bgPr>
        <a:solidFill>
          <a:schemeClr val="tx1"/>
        </a:solidFill>
        <a:effectLst/>
      </p:bgPr>
    </p:bg>
    <p:spTree>
      <p:nvGrpSpPr>
        <p:cNvPr id="1" name=""/>
        <p:cNvGrpSpPr/>
        <p:nvPr/>
      </p:nvGrpSpPr>
      <p:grpSpPr>
        <a:xfrm>
          <a:off x="0" y="0"/>
          <a:ext cx="0" cy="0"/>
          <a:chOff x="0" y="0"/>
          <a:chExt cx="0" cy="0"/>
        </a:xfrm>
      </p:grpSpPr>
      <p:sp>
        <p:nvSpPr>
          <p:cNvPr id="18" name="Text Placeholder 8">
            <a:extLst>
              <a:ext uri="{FF2B5EF4-FFF2-40B4-BE49-F238E27FC236}">
                <a16:creationId xmlns:a16="http://schemas.microsoft.com/office/drawing/2014/main" id="{21E48D9B-2151-C43A-17C2-7CACA409D663}"/>
              </a:ext>
            </a:extLst>
          </p:cNvPr>
          <p:cNvSpPr>
            <a:spLocks noGrp="1"/>
          </p:cNvSpPr>
          <p:nvPr>
            <p:ph type="body" sz="quarter" idx="13"/>
          </p:nvPr>
        </p:nvSpPr>
        <p:spPr>
          <a:xfrm>
            <a:off x="874713" y="245476"/>
            <a:ext cx="10442575"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19" name="Title 1">
            <a:extLst>
              <a:ext uri="{FF2B5EF4-FFF2-40B4-BE49-F238E27FC236}">
                <a16:creationId xmlns:a16="http://schemas.microsoft.com/office/drawing/2014/main" id="{97F6D2FE-7616-4750-E9E4-784202909F2F}"/>
              </a:ext>
            </a:extLst>
          </p:cNvPr>
          <p:cNvSpPr>
            <a:spLocks noGrp="1"/>
          </p:cNvSpPr>
          <p:nvPr>
            <p:ph type="title"/>
          </p:nvPr>
        </p:nvSpPr>
        <p:spPr>
          <a:xfrm>
            <a:off x="874713" y="554077"/>
            <a:ext cx="10442575" cy="714336"/>
          </a:xfrm>
        </p:spPr>
        <p:txBody>
          <a:bodyPr anchor="t" anchorCtr="0">
            <a:noAutofit/>
          </a:bodyPr>
          <a:lstStyle>
            <a:lvl1pPr>
              <a:lnSpc>
                <a:spcPct val="100000"/>
              </a:lnSpc>
              <a:defRPr sz="3200">
                <a:solidFill>
                  <a:schemeClr val="bg1"/>
                </a:solidFill>
              </a:defRPr>
            </a:lvl1pPr>
          </a:lstStyle>
          <a:p>
            <a:r>
              <a:rPr lang="en-US"/>
              <a:t>Click to edit Master title style</a:t>
            </a:r>
            <a:endParaRPr lang="en-US" dirty="0"/>
          </a:p>
        </p:txBody>
      </p:sp>
      <p:pic>
        <p:nvPicPr>
          <p:cNvPr id="3" name="Bilde 17" descr="Et bilde som inneholder tekst, utklipp&#10;&#10;Automatisk generert beskrivelse">
            <a:extLst>
              <a:ext uri="{FF2B5EF4-FFF2-40B4-BE49-F238E27FC236}">
                <a16:creationId xmlns:a16="http://schemas.microsoft.com/office/drawing/2014/main" id="{F83ED687-D91F-36A7-7D33-1DE2F11312E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99788" y="6435527"/>
            <a:ext cx="753238" cy="195842"/>
          </a:xfrm>
          <a:prstGeom prst="rect">
            <a:avLst/>
          </a:prstGeom>
        </p:spPr>
      </p:pic>
    </p:spTree>
    <p:extLst>
      <p:ext uri="{BB962C8B-B14F-4D97-AF65-F5344CB8AC3E}">
        <p14:creationId xmlns:p14="http://schemas.microsoft.com/office/powerpoint/2010/main" val="13932554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dark 1">
    <p:bg>
      <p:bgPr>
        <a:solidFill>
          <a:schemeClr val="tx1"/>
        </a:solidFill>
        <a:effectLst/>
      </p:bgPr>
    </p:bg>
    <p:spTree>
      <p:nvGrpSpPr>
        <p:cNvPr id="1" name=""/>
        <p:cNvGrpSpPr/>
        <p:nvPr/>
      </p:nvGrpSpPr>
      <p:grpSpPr>
        <a:xfrm>
          <a:off x="0" y="0"/>
          <a:ext cx="0" cy="0"/>
          <a:chOff x="0" y="0"/>
          <a:chExt cx="0" cy="0"/>
        </a:xfrm>
      </p:grpSpPr>
      <p:sp>
        <p:nvSpPr>
          <p:cNvPr id="18" name="Text Placeholder 8">
            <a:extLst>
              <a:ext uri="{FF2B5EF4-FFF2-40B4-BE49-F238E27FC236}">
                <a16:creationId xmlns:a16="http://schemas.microsoft.com/office/drawing/2014/main" id="{21E48D9B-2151-C43A-17C2-7CACA409D663}"/>
              </a:ext>
            </a:extLst>
          </p:cNvPr>
          <p:cNvSpPr>
            <a:spLocks noGrp="1"/>
          </p:cNvSpPr>
          <p:nvPr>
            <p:ph type="body" sz="quarter" idx="13"/>
          </p:nvPr>
        </p:nvSpPr>
        <p:spPr>
          <a:xfrm>
            <a:off x="874713" y="245476"/>
            <a:ext cx="10442575" cy="303799"/>
          </a:xfrm>
        </p:spPr>
        <p:txBody>
          <a:bodyPr anchor="b">
            <a:noAutofit/>
          </a:bodyPr>
          <a:lstStyle>
            <a:lvl1pPr marL="0" indent="0">
              <a:lnSpc>
                <a:spcPct val="100000"/>
              </a:lnSpc>
              <a:buNone/>
              <a:defRPr sz="1100" b="1" i="0" cap="all" baseline="0">
                <a:solidFill>
                  <a:schemeClr val="accent1"/>
                </a:solidFill>
                <a:latin typeface="Arial Nova" panose="020B0504020202020204" pitchFamily="34" charset="0"/>
              </a:defRPr>
            </a:lvl1pPr>
          </a:lstStyle>
          <a:p>
            <a:pPr lvl="0"/>
            <a:r>
              <a:rPr lang="en-US"/>
              <a:t>Click to edit Master text styles</a:t>
            </a:r>
          </a:p>
        </p:txBody>
      </p:sp>
      <p:sp>
        <p:nvSpPr>
          <p:cNvPr id="19" name="Title 1">
            <a:extLst>
              <a:ext uri="{FF2B5EF4-FFF2-40B4-BE49-F238E27FC236}">
                <a16:creationId xmlns:a16="http://schemas.microsoft.com/office/drawing/2014/main" id="{97F6D2FE-7616-4750-E9E4-784202909F2F}"/>
              </a:ext>
            </a:extLst>
          </p:cNvPr>
          <p:cNvSpPr>
            <a:spLocks noGrp="1"/>
          </p:cNvSpPr>
          <p:nvPr>
            <p:ph type="title"/>
          </p:nvPr>
        </p:nvSpPr>
        <p:spPr>
          <a:xfrm>
            <a:off x="874713" y="554077"/>
            <a:ext cx="10442575" cy="714336"/>
          </a:xfrm>
        </p:spPr>
        <p:txBody>
          <a:bodyPr anchor="t" anchorCtr="0">
            <a:noAutofit/>
          </a:bodyPr>
          <a:lstStyle>
            <a:lvl1pPr>
              <a:lnSpc>
                <a:spcPct val="100000"/>
              </a:lnSpc>
              <a:defRPr sz="3200">
                <a:solidFill>
                  <a:schemeClr val="bg1"/>
                </a:solidFill>
              </a:defRPr>
            </a:lvl1pPr>
          </a:lstStyle>
          <a:p>
            <a:r>
              <a:rPr lang="en-US"/>
              <a:t>Click to edit Master title style</a:t>
            </a:r>
            <a:endParaRPr lang="en-US" dirty="0"/>
          </a:p>
        </p:txBody>
      </p:sp>
      <p:sp>
        <p:nvSpPr>
          <p:cNvPr id="3" name="Plassholder for innhold 2">
            <a:extLst>
              <a:ext uri="{FF2B5EF4-FFF2-40B4-BE49-F238E27FC236}">
                <a16:creationId xmlns:a16="http://schemas.microsoft.com/office/drawing/2014/main" id="{FA6DFC2E-7812-6B7C-1C5A-EB742D368BC9}"/>
              </a:ext>
            </a:extLst>
          </p:cNvPr>
          <p:cNvSpPr>
            <a:spLocks noGrp="1"/>
          </p:cNvSpPr>
          <p:nvPr>
            <p:ph sz="quarter" idx="14"/>
          </p:nvPr>
        </p:nvSpPr>
        <p:spPr>
          <a:xfrm>
            <a:off x="874713" y="1449388"/>
            <a:ext cx="10442575" cy="4859337"/>
          </a:xfrm>
        </p:spPr>
        <p:txBody>
          <a:bodyPr>
            <a:normAutofit/>
          </a:bodyPr>
          <a:lstStyle>
            <a:lvl1pPr marL="228600" indent="-228600">
              <a:lnSpc>
                <a:spcPct val="150000"/>
              </a:lnSpc>
              <a:spcAft>
                <a:spcPts val="600"/>
              </a:spcAft>
              <a:buClr>
                <a:schemeClr val="accent1"/>
              </a:buClr>
              <a:buFont typeface="Arial" panose="020B0604020202020204" pitchFamily="34" charset="0"/>
              <a:buChar char="•"/>
              <a:defRPr sz="2000">
                <a:solidFill>
                  <a:schemeClr val="bg1"/>
                </a:solidFill>
              </a:defRPr>
            </a:lvl1pPr>
            <a:lvl2pPr marL="685800" indent="-228600">
              <a:lnSpc>
                <a:spcPct val="150000"/>
              </a:lnSpc>
              <a:spcAft>
                <a:spcPts val="600"/>
              </a:spcAft>
              <a:buClr>
                <a:schemeClr val="accent1"/>
              </a:buClr>
              <a:buFont typeface="Arial" panose="020B0604020202020204" pitchFamily="34" charset="0"/>
              <a:buChar char="•"/>
              <a:defRPr sz="1800">
                <a:solidFill>
                  <a:schemeClr val="bg1"/>
                </a:solidFill>
              </a:defRPr>
            </a:lvl2pPr>
            <a:lvl3pPr marL="1143000" indent="-228600">
              <a:lnSpc>
                <a:spcPct val="150000"/>
              </a:lnSpc>
              <a:spcAft>
                <a:spcPts val="600"/>
              </a:spcAft>
              <a:buClr>
                <a:schemeClr val="accent1"/>
              </a:buClr>
              <a:buFont typeface="Arial" panose="020B0604020202020204" pitchFamily="34" charset="0"/>
              <a:buChar char="•"/>
              <a:defRPr sz="1400">
                <a:solidFill>
                  <a:schemeClr val="bg1"/>
                </a:solidFill>
              </a:defRPr>
            </a:lvl3pPr>
            <a:lvl4pPr marL="1600200" indent="-228600">
              <a:lnSpc>
                <a:spcPct val="150000"/>
              </a:lnSpc>
              <a:spcAft>
                <a:spcPts val="600"/>
              </a:spcAft>
              <a:buClr>
                <a:schemeClr val="accent1"/>
              </a:buClr>
              <a:buFont typeface="Arial" panose="020B0604020202020204" pitchFamily="34" charset="0"/>
              <a:buChar char="•"/>
              <a:defRPr sz="1400">
                <a:solidFill>
                  <a:schemeClr val="bg1"/>
                </a:solidFill>
              </a:defRPr>
            </a:lvl4pPr>
            <a:lvl5pPr marL="2057400" indent="-228600">
              <a:lnSpc>
                <a:spcPct val="150000"/>
              </a:lnSpc>
              <a:spcAft>
                <a:spcPts val="600"/>
              </a:spcAft>
              <a:buClr>
                <a:schemeClr val="accent1"/>
              </a:buClr>
              <a:buFont typeface="Arial" panose="020B0604020202020204" pitchFamily="34" charset="0"/>
              <a:buChar char="•"/>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pic>
        <p:nvPicPr>
          <p:cNvPr id="4" name="Bilde 17" descr="Et bilde som inneholder tekst, utklipp&#10;&#10;Automatisk generert beskrivelse">
            <a:extLst>
              <a:ext uri="{FF2B5EF4-FFF2-40B4-BE49-F238E27FC236}">
                <a16:creationId xmlns:a16="http://schemas.microsoft.com/office/drawing/2014/main" id="{4BACDEE5-9A93-3F0F-99FA-C3C23F20B69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99788" y="6435527"/>
            <a:ext cx="753238" cy="195842"/>
          </a:xfrm>
          <a:prstGeom prst="rect">
            <a:avLst/>
          </a:prstGeom>
        </p:spPr>
      </p:pic>
    </p:spTree>
    <p:extLst>
      <p:ext uri="{BB962C8B-B14F-4D97-AF65-F5344CB8AC3E}">
        <p14:creationId xmlns:p14="http://schemas.microsoft.com/office/powerpoint/2010/main" val="277434507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Plassholder for tittel 1">
            <a:extLst>
              <a:ext uri="{FF2B5EF4-FFF2-40B4-BE49-F238E27FC236}">
                <a16:creationId xmlns:a16="http://schemas.microsoft.com/office/drawing/2014/main" id="{135F03AB-D02A-71C0-1E11-24035B77398D}"/>
              </a:ext>
            </a:extLst>
          </p:cNvPr>
          <p:cNvSpPr>
            <a:spLocks noGrp="1"/>
          </p:cNvSpPr>
          <p:nvPr>
            <p:ph type="title"/>
          </p:nvPr>
        </p:nvSpPr>
        <p:spPr>
          <a:xfrm>
            <a:off x="874713" y="550505"/>
            <a:ext cx="10442575" cy="717629"/>
          </a:xfrm>
          <a:prstGeom prst="rect">
            <a:avLst/>
          </a:prstGeom>
        </p:spPr>
        <p:txBody>
          <a:bodyPr vert="horz" lIns="91440" tIns="45720" rIns="91440" bIns="45720" rtlCol="0" anchor="t" anchorCtr="0">
            <a:normAutofit/>
          </a:bodyPr>
          <a:lstStyle/>
          <a:p>
            <a:r>
              <a:rPr lang="nb-NO" dirty="0"/>
              <a:t>Klikk for å redigere tittelstil</a:t>
            </a:r>
          </a:p>
        </p:txBody>
      </p:sp>
      <p:sp>
        <p:nvSpPr>
          <p:cNvPr id="3" name="Plassholder for tekst 2">
            <a:extLst>
              <a:ext uri="{FF2B5EF4-FFF2-40B4-BE49-F238E27FC236}">
                <a16:creationId xmlns:a16="http://schemas.microsoft.com/office/drawing/2014/main" id="{6AAB2B7B-69CD-5BB7-A397-08F79A7FCBCE}"/>
              </a:ext>
            </a:extLst>
          </p:cNvPr>
          <p:cNvSpPr>
            <a:spLocks noGrp="1"/>
          </p:cNvSpPr>
          <p:nvPr>
            <p:ph type="body" idx="1"/>
          </p:nvPr>
        </p:nvSpPr>
        <p:spPr>
          <a:xfrm>
            <a:off x="874713" y="1449388"/>
            <a:ext cx="10442575" cy="4859337"/>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14" name="Rektangel 13">
            <a:extLst>
              <a:ext uri="{FF2B5EF4-FFF2-40B4-BE49-F238E27FC236}">
                <a16:creationId xmlns:a16="http://schemas.microsoft.com/office/drawing/2014/main" id="{90B86DEC-9E03-748C-74A2-2AA4B791A9AF}"/>
              </a:ext>
            </a:extLst>
          </p:cNvPr>
          <p:cNvSpPr/>
          <p:nvPr/>
        </p:nvSpPr>
        <p:spPr>
          <a:xfrm>
            <a:off x="12313920" y="3261995"/>
            <a:ext cx="579120" cy="5791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5" name="Rektangel 14">
            <a:extLst>
              <a:ext uri="{FF2B5EF4-FFF2-40B4-BE49-F238E27FC236}">
                <a16:creationId xmlns:a16="http://schemas.microsoft.com/office/drawing/2014/main" id="{F72CFBBC-2B97-3CBD-D98B-44F2E5AA6043}"/>
              </a:ext>
            </a:extLst>
          </p:cNvPr>
          <p:cNvSpPr/>
          <p:nvPr/>
        </p:nvSpPr>
        <p:spPr>
          <a:xfrm>
            <a:off x="12313920" y="3881755"/>
            <a:ext cx="579120" cy="5791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 name="Rektangel 15">
            <a:extLst>
              <a:ext uri="{FF2B5EF4-FFF2-40B4-BE49-F238E27FC236}">
                <a16:creationId xmlns:a16="http://schemas.microsoft.com/office/drawing/2014/main" id="{B8EAE9BB-EA05-5672-5FE2-F7E2FB5B5DE0}"/>
              </a:ext>
            </a:extLst>
          </p:cNvPr>
          <p:cNvSpPr/>
          <p:nvPr/>
        </p:nvSpPr>
        <p:spPr>
          <a:xfrm>
            <a:off x="12313920" y="4501515"/>
            <a:ext cx="579120" cy="5791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 name="Rektangel 16">
            <a:extLst>
              <a:ext uri="{FF2B5EF4-FFF2-40B4-BE49-F238E27FC236}">
                <a16:creationId xmlns:a16="http://schemas.microsoft.com/office/drawing/2014/main" id="{A1C0183B-E1A0-1CE0-C6D2-4936D9828A9C}"/>
              </a:ext>
            </a:extLst>
          </p:cNvPr>
          <p:cNvSpPr/>
          <p:nvPr/>
        </p:nvSpPr>
        <p:spPr>
          <a:xfrm>
            <a:off x="12313920" y="0"/>
            <a:ext cx="579120" cy="579120"/>
          </a:xfrm>
          <a:prstGeom prst="rect">
            <a:avLst/>
          </a:prstGeom>
          <a:solidFill>
            <a:srgbClr val="75DF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 name="Rektangel 17">
            <a:extLst>
              <a:ext uri="{FF2B5EF4-FFF2-40B4-BE49-F238E27FC236}">
                <a16:creationId xmlns:a16="http://schemas.microsoft.com/office/drawing/2014/main" id="{293137DF-9466-61CE-465A-A0F457BB6037}"/>
              </a:ext>
            </a:extLst>
          </p:cNvPr>
          <p:cNvSpPr/>
          <p:nvPr/>
        </p:nvSpPr>
        <p:spPr>
          <a:xfrm>
            <a:off x="12313920" y="619760"/>
            <a:ext cx="579120" cy="579120"/>
          </a:xfrm>
          <a:prstGeom prst="rect">
            <a:avLst/>
          </a:prstGeom>
          <a:solidFill>
            <a:srgbClr val="F1CF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 name="Rektangel 18">
            <a:extLst>
              <a:ext uri="{FF2B5EF4-FFF2-40B4-BE49-F238E27FC236}">
                <a16:creationId xmlns:a16="http://schemas.microsoft.com/office/drawing/2014/main" id="{160C3533-A1D3-E5CE-F4BE-76E90A3AE0CA}"/>
              </a:ext>
            </a:extLst>
          </p:cNvPr>
          <p:cNvSpPr/>
          <p:nvPr/>
        </p:nvSpPr>
        <p:spPr>
          <a:xfrm>
            <a:off x="12313920" y="1239520"/>
            <a:ext cx="579120" cy="5791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 name="Rektangel 19">
            <a:extLst>
              <a:ext uri="{FF2B5EF4-FFF2-40B4-BE49-F238E27FC236}">
                <a16:creationId xmlns:a16="http://schemas.microsoft.com/office/drawing/2014/main" id="{DA99C185-0EEA-A9E4-3CF1-9DAB75376C1C}"/>
              </a:ext>
            </a:extLst>
          </p:cNvPr>
          <p:cNvSpPr/>
          <p:nvPr/>
        </p:nvSpPr>
        <p:spPr>
          <a:xfrm>
            <a:off x="12313920" y="1870075"/>
            <a:ext cx="579120" cy="579120"/>
          </a:xfrm>
          <a:prstGeom prst="rect">
            <a:avLst/>
          </a:prstGeom>
          <a:solidFill>
            <a:srgbClr val="0E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 name="Rektangel 20">
            <a:extLst>
              <a:ext uri="{FF2B5EF4-FFF2-40B4-BE49-F238E27FC236}">
                <a16:creationId xmlns:a16="http://schemas.microsoft.com/office/drawing/2014/main" id="{C5BFC7B6-4332-956A-F7F7-A2D4D446DF40}"/>
              </a:ext>
            </a:extLst>
          </p:cNvPr>
          <p:cNvSpPr/>
          <p:nvPr/>
        </p:nvSpPr>
        <p:spPr>
          <a:xfrm>
            <a:off x="12313920" y="2489835"/>
            <a:ext cx="579120" cy="579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 name="Rektangel 6">
            <a:extLst>
              <a:ext uri="{FF2B5EF4-FFF2-40B4-BE49-F238E27FC236}">
                <a16:creationId xmlns:a16="http://schemas.microsoft.com/office/drawing/2014/main" id="{E40BC691-A5AA-703F-EE48-2A1F20D74103}"/>
              </a:ext>
            </a:extLst>
          </p:cNvPr>
          <p:cNvSpPr/>
          <p:nvPr userDrawn="1"/>
        </p:nvSpPr>
        <p:spPr>
          <a:xfrm>
            <a:off x="12313920" y="3261995"/>
            <a:ext cx="579120" cy="5791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Rektangel 7">
            <a:extLst>
              <a:ext uri="{FF2B5EF4-FFF2-40B4-BE49-F238E27FC236}">
                <a16:creationId xmlns:a16="http://schemas.microsoft.com/office/drawing/2014/main" id="{869AC399-9714-7DEA-80DB-E3630BD030A1}"/>
              </a:ext>
            </a:extLst>
          </p:cNvPr>
          <p:cNvSpPr/>
          <p:nvPr userDrawn="1"/>
        </p:nvSpPr>
        <p:spPr>
          <a:xfrm>
            <a:off x="12313920" y="3881755"/>
            <a:ext cx="579120" cy="5791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 name="Rektangel 8">
            <a:extLst>
              <a:ext uri="{FF2B5EF4-FFF2-40B4-BE49-F238E27FC236}">
                <a16:creationId xmlns:a16="http://schemas.microsoft.com/office/drawing/2014/main" id="{96CEB70F-5CF7-7EB1-3BB5-B66FE6BB217C}"/>
              </a:ext>
            </a:extLst>
          </p:cNvPr>
          <p:cNvSpPr/>
          <p:nvPr userDrawn="1"/>
        </p:nvSpPr>
        <p:spPr>
          <a:xfrm>
            <a:off x="12313920" y="4501515"/>
            <a:ext cx="579120" cy="5791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 name="Rektangel 9">
            <a:extLst>
              <a:ext uri="{FF2B5EF4-FFF2-40B4-BE49-F238E27FC236}">
                <a16:creationId xmlns:a16="http://schemas.microsoft.com/office/drawing/2014/main" id="{6649B04E-34E3-8404-A4F4-04451AF0067B}"/>
              </a:ext>
            </a:extLst>
          </p:cNvPr>
          <p:cNvSpPr/>
          <p:nvPr userDrawn="1"/>
        </p:nvSpPr>
        <p:spPr>
          <a:xfrm>
            <a:off x="12313920" y="0"/>
            <a:ext cx="579120" cy="5791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Rektangel 10">
            <a:extLst>
              <a:ext uri="{FF2B5EF4-FFF2-40B4-BE49-F238E27FC236}">
                <a16:creationId xmlns:a16="http://schemas.microsoft.com/office/drawing/2014/main" id="{08AE0E97-BCA3-A7F2-82DF-EBCFC81B7761}"/>
              </a:ext>
            </a:extLst>
          </p:cNvPr>
          <p:cNvSpPr/>
          <p:nvPr userDrawn="1"/>
        </p:nvSpPr>
        <p:spPr>
          <a:xfrm>
            <a:off x="12313920" y="619760"/>
            <a:ext cx="579120" cy="579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 name="Rektangel 11">
            <a:extLst>
              <a:ext uri="{FF2B5EF4-FFF2-40B4-BE49-F238E27FC236}">
                <a16:creationId xmlns:a16="http://schemas.microsoft.com/office/drawing/2014/main" id="{4EF6A89F-8B95-A720-795A-E76A82EF91DE}"/>
              </a:ext>
            </a:extLst>
          </p:cNvPr>
          <p:cNvSpPr/>
          <p:nvPr userDrawn="1"/>
        </p:nvSpPr>
        <p:spPr>
          <a:xfrm>
            <a:off x="12313920" y="1239520"/>
            <a:ext cx="579120" cy="5791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 name="Rektangel 12">
            <a:extLst>
              <a:ext uri="{FF2B5EF4-FFF2-40B4-BE49-F238E27FC236}">
                <a16:creationId xmlns:a16="http://schemas.microsoft.com/office/drawing/2014/main" id="{53E82DE7-0BB9-F38D-F5E2-96D0A5F73719}"/>
              </a:ext>
            </a:extLst>
          </p:cNvPr>
          <p:cNvSpPr/>
          <p:nvPr userDrawn="1"/>
        </p:nvSpPr>
        <p:spPr>
          <a:xfrm>
            <a:off x="12313920" y="1870075"/>
            <a:ext cx="579120" cy="5791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 name="Rektangel 21">
            <a:extLst>
              <a:ext uri="{FF2B5EF4-FFF2-40B4-BE49-F238E27FC236}">
                <a16:creationId xmlns:a16="http://schemas.microsoft.com/office/drawing/2014/main" id="{99183980-957E-1D5B-A72E-98274C60DEF4}"/>
              </a:ext>
            </a:extLst>
          </p:cNvPr>
          <p:cNvSpPr/>
          <p:nvPr userDrawn="1"/>
        </p:nvSpPr>
        <p:spPr>
          <a:xfrm>
            <a:off x="12313920" y="2489835"/>
            <a:ext cx="579120" cy="579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Tree>
    <p:extLst>
      <p:ext uri="{BB962C8B-B14F-4D97-AF65-F5344CB8AC3E}">
        <p14:creationId xmlns:p14="http://schemas.microsoft.com/office/powerpoint/2010/main" val="3246520484"/>
      </p:ext>
    </p:extLst>
  </p:cSld>
  <p:clrMap bg1="lt1" tx1="dk1" bg2="lt2" tx2="dk2" accent1="accent1" accent2="accent2" accent3="accent3" accent4="accent4" accent5="accent5" accent6="accent6" hlink="hlink" folHlink="folHlink"/>
  <p:sldLayoutIdLst>
    <p:sldLayoutId id="2147483707" r:id="rId1"/>
    <p:sldLayoutId id="2147483660" r:id="rId2"/>
    <p:sldLayoutId id="2147483661" r:id="rId3"/>
    <p:sldLayoutId id="2147483659" r:id="rId4"/>
    <p:sldLayoutId id="2147483726" r:id="rId5"/>
    <p:sldLayoutId id="2147483677" r:id="rId6"/>
    <p:sldLayoutId id="2147483729" r:id="rId7"/>
    <p:sldLayoutId id="2147483730" r:id="rId8"/>
    <p:sldLayoutId id="2147483727" r:id="rId9"/>
    <p:sldLayoutId id="2147483728" r:id="rId10"/>
    <p:sldLayoutId id="2147483731" r:id="rId11"/>
    <p:sldLayoutId id="2147483668" r:id="rId12"/>
    <p:sldLayoutId id="2147483650" r:id="rId13"/>
    <p:sldLayoutId id="2147483656" r:id="rId14"/>
    <p:sldLayoutId id="2147483666" r:id="rId15"/>
    <p:sldLayoutId id="2147483684" r:id="rId16"/>
    <p:sldLayoutId id="2147483685" r:id="rId17"/>
    <p:sldLayoutId id="2147483672" r:id="rId18"/>
    <p:sldLayoutId id="2147483733" r:id="rId19"/>
  </p:sldLayoutIdLst>
  <p:txStyles>
    <p:titleStyle>
      <a:lvl1pPr algn="l" defTabSz="914400" rtl="0" eaLnBrk="1" latinLnBrk="0" hangingPunct="1">
        <a:lnSpc>
          <a:spcPct val="100000"/>
        </a:lnSpc>
        <a:spcBef>
          <a:spcPct val="0"/>
        </a:spcBef>
        <a:buNone/>
        <a:defRPr sz="3200" b="1" i="0" kern="1200">
          <a:solidFill>
            <a:schemeClr val="accent4"/>
          </a:solidFill>
          <a:latin typeface="Arial Nova" panose="020B0504020202020204" pitchFamily="34" charset="0"/>
          <a:ea typeface="+mj-ea"/>
          <a:cs typeface="+mj-cs"/>
        </a:defRPr>
      </a:lvl1pPr>
    </p:titleStyle>
    <p:bodyStyle>
      <a:lvl1pPr marL="228600" indent="-228600" algn="l" defTabSz="914400" rtl="0" eaLnBrk="1" latinLnBrk="0" hangingPunct="1">
        <a:lnSpc>
          <a:spcPct val="150000"/>
        </a:lnSpc>
        <a:spcBef>
          <a:spcPts val="0"/>
        </a:spcBef>
        <a:spcAft>
          <a:spcPts val="600"/>
        </a:spcAft>
        <a:buClr>
          <a:schemeClr val="accent1"/>
        </a:buClr>
        <a:buFont typeface="Arial" panose="020B0604020202020204" pitchFamily="34" charset="0"/>
        <a:buChar char="•"/>
        <a:defRPr sz="2000" b="0" i="0" kern="1200">
          <a:solidFill>
            <a:schemeClr val="tx1"/>
          </a:solidFill>
          <a:latin typeface="Arial Nova Light" panose="020B0304020202020204" pitchFamily="34" charset="0"/>
          <a:ea typeface="+mn-ea"/>
          <a:cs typeface="+mn-cs"/>
        </a:defRPr>
      </a:lvl1pPr>
      <a:lvl2pPr marL="685800" indent="-228600" algn="l" defTabSz="914400" rtl="0" eaLnBrk="1" latinLnBrk="0" hangingPunct="1">
        <a:lnSpc>
          <a:spcPct val="150000"/>
        </a:lnSpc>
        <a:spcBef>
          <a:spcPts val="0"/>
        </a:spcBef>
        <a:spcAft>
          <a:spcPts val="600"/>
        </a:spcAft>
        <a:buClr>
          <a:schemeClr val="accent1"/>
        </a:buClr>
        <a:buFont typeface="Arial" panose="020B0604020202020204" pitchFamily="34" charset="0"/>
        <a:buChar char="•"/>
        <a:defRPr sz="1800" b="0" i="0" kern="1200">
          <a:solidFill>
            <a:schemeClr val="tx1"/>
          </a:solidFill>
          <a:latin typeface="Arial Nova Light" panose="020B0304020202020204" pitchFamily="34" charset="0"/>
          <a:ea typeface="+mn-ea"/>
          <a:cs typeface="+mn-cs"/>
        </a:defRPr>
      </a:lvl2pPr>
      <a:lvl3pPr marL="1143000" indent="-228600" algn="l" defTabSz="914400" rtl="0" eaLnBrk="1" latinLnBrk="0" hangingPunct="1">
        <a:lnSpc>
          <a:spcPct val="150000"/>
        </a:lnSpc>
        <a:spcBef>
          <a:spcPts val="0"/>
        </a:spcBef>
        <a:spcAft>
          <a:spcPts val="600"/>
        </a:spcAft>
        <a:buClr>
          <a:schemeClr val="accent1"/>
        </a:buClr>
        <a:buFont typeface="Arial" panose="020B0604020202020204" pitchFamily="34" charset="0"/>
        <a:buChar char="•"/>
        <a:defRPr sz="1400" b="0" i="0" kern="1200">
          <a:solidFill>
            <a:schemeClr val="tx1"/>
          </a:solidFill>
          <a:latin typeface="Arial Nova Light" panose="020B0304020202020204" pitchFamily="34" charset="0"/>
          <a:ea typeface="+mn-ea"/>
          <a:cs typeface="+mn-cs"/>
        </a:defRPr>
      </a:lvl3pPr>
      <a:lvl4pPr marL="1600200" indent="-228600" algn="l" defTabSz="914400" rtl="0" eaLnBrk="1" latinLnBrk="0" hangingPunct="1">
        <a:lnSpc>
          <a:spcPct val="150000"/>
        </a:lnSpc>
        <a:spcBef>
          <a:spcPts val="0"/>
        </a:spcBef>
        <a:spcAft>
          <a:spcPts val="600"/>
        </a:spcAft>
        <a:buClr>
          <a:schemeClr val="accent1"/>
        </a:buClr>
        <a:buFont typeface="Arial" panose="020B0604020202020204" pitchFamily="34" charset="0"/>
        <a:buChar char="•"/>
        <a:defRPr sz="1400" b="0" i="0" kern="1200">
          <a:solidFill>
            <a:schemeClr val="tx1"/>
          </a:solidFill>
          <a:latin typeface="Arial Nova Light" panose="020B0304020202020204" pitchFamily="34" charset="0"/>
          <a:ea typeface="+mn-ea"/>
          <a:cs typeface="+mn-cs"/>
        </a:defRPr>
      </a:lvl4pPr>
      <a:lvl5pPr marL="2057400" indent="-228600" algn="l" defTabSz="914400" rtl="0" eaLnBrk="1" latinLnBrk="0" hangingPunct="1">
        <a:lnSpc>
          <a:spcPct val="150000"/>
        </a:lnSpc>
        <a:spcBef>
          <a:spcPts val="0"/>
        </a:spcBef>
        <a:spcAft>
          <a:spcPts val="600"/>
        </a:spcAft>
        <a:buClr>
          <a:schemeClr val="accent1"/>
        </a:buClr>
        <a:buFont typeface="Arial" panose="020B0604020202020204" pitchFamily="34" charset="0"/>
        <a:buChar char="•"/>
        <a:defRPr sz="1400" b="0" i="0" kern="1200">
          <a:solidFill>
            <a:schemeClr val="tx1"/>
          </a:solidFill>
          <a:latin typeface="Arial Nova Light" panose="020B03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7" orient="horz" pos="2160" userDrawn="1">
          <p15:clr>
            <a:srgbClr val="F26B43"/>
          </p15:clr>
        </p15:guide>
        <p15:guide id="8" pos="3840" userDrawn="1">
          <p15:clr>
            <a:srgbClr val="F26B43"/>
          </p15:clr>
        </p15:guide>
        <p15:guide id="9" pos="551" userDrawn="1">
          <p15:clr>
            <a:srgbClr val="F26B43"/>
          </p15:clr>
        </p15:guide>
        <p15:guide id="10" pos="7129" userDrawn="1">
          <p15:clr>
            <a:srgbClr val="F26B43"/>
          </p15:clr>
        </p15:guide>
        <p15:guide id="11" orient="horz" pos="346" userDrawn="1">
          <p15:clr>
            <a:srgbClr val="F26B43"/>
          </p15:clr>
        </p15:guide>
        <p15:guide id="12" orient="horz" pos="3974" userDrawn="1">
          <p15:clr>
            <a:srgbClr val="F26B43"/>
          </p15:clr>
        </p15:guide>
        <p15:guide id="13" orient="horz" pos="799" userDrawn="1">
          <p15:clr>
            <a:srgbClr val="F26B43"/>
          </p15:clr>
        </p15:guide>
        <p15:guide id="14" orient="horz" pos="913" userDrawn="1">
          <p15:clr>
            <a:srgbClr val="F26B43"/>
          </p15:clr>
        </p15:guide>
        <p15:guide id="15" pos="3613" userDrawn="1">
          <p15:clr>
            <a:srgbClr val="F26B43"/>
          </p15:clr>
        </p15:guide>
        <p15:guide id="16" pos="4067"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11.xml"/><Relationship Id="rId5" Type="http://schemas.openxmlformats.org/officeDocument/2006/relationships/image" Target="../media/image14.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8.png"/><Relationship Id="rId4" Type="http://schemas.openxmlformats.org/officeDocument/2006/relationships/notesSlide" Target="../notesSlides/notesSlide27.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9.png"/><Relationship Id="rId4" Type="http://schemas.openxmlformats.org/officeDocument/2006/relationships/notesSlide" Target="../notesSlides/notesSlide2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30.png"/><Relationship Id="rId4" Type="http://schemas.openxmlformats.org/officeDocument/2006/relationships/notesSlide" Target="../notesSlides/notesSlide29.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31.png"/><Relationship Id="rId4" Type="http://schemas.openxmlformats.org/officeDocument/2006/relationships/notesSlide" Target="../notesSlides/notesSlide3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application&#10;&#10;Description automatically generated">
            <a:extLst>
              <a:ext uri="{FF2B5EF4-FFF2-40B4-BE49-F238E27FC236}">
                <a16:creationId xmlns:a16="http://schemas.microsoft.com/office/drawing/2014/main" id="{EDA690FA-C315-6A29-9A47-D0153ACCB575}"/>
              </a:ext>
            </a:extLst>
          </p:cNvPr>
          <p:cNvPicPr>
            <a:picLocks noChangeAspect="1"/>
          </p:cNvPicPr>
          <p:nvPr/>
        </p:nvPicPr>
        <p:blipFill>
          <a:blip r:embed="rId3"/>
          <a:stretch>
            <a:fillRect/>
          </a:stretch>
        </p:blipFill>
        <p:spPr>
          <a:xfrm>
            <a:off x="178812" y="1857786"/>
            <a:ext cx="11834375" cy="1571214"/>
          </a:xfrm>
          <a:prstGeom prst="rect">
            <a:avLst/>
          </a:prstGeom>
        </p:spPr>
      </p:pic>
      <p:pic>
        <p:nvPicPr>
          <p:cNvPr id="7" name="Picture 6">
            <a:extLst>
              <a:ext uri="{FF2B5EF4-FFF2-40B4-BE49-F238E27FC236}">
                <a16:creationId xmlns:a16="http://schemas.microsoft.com/office/drawing/2014/main" id="{64A8CADF-4285-7513-10CB-332D9FC3BD3D}"/>
              </a:ext>
            </a:extLst>
          </p:cNvPr>
          <p:cNvPicPr>
            <a:picLocks noChangeAspect="1"/>
          </p:cNvPicPr>
          <p:nvPr/>
        </p:nvPicPr>
        <p:blipFill>
          <a:blip r:embed="rId4"/>
          <a:stretch>
            <a:fillRect/>
          </a:stretch>
        </p:blipFill>
        <p:spPr>
          <a:xfrm>
            <a:off x="178812" y="3429000"/>
            <a:ext cx="11834375" cy="761801"/>
          </a:xfrm>
          <a:prstGeom prst="rect">
            <a:avLst/>
          </a:prstGeom>
        </p:spPr>
      </p:pic>
      <p:sp>
        <p:nvSpPr>
          <p:cNvPr id="3" name="Text Placeholder 2">
            <a:extLst>
              <a:ext uri="{FF2B5EF4-FFF2-40B4-BE49-F238E27FC236}">
                <a16:creationId xmlns:a16="http://schemas.microsoft.com/office/drawing/2014/main" id="{34798D3F-BCA3-661E-68FE-C50DF6FF69EE}"/>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92ECB142-6209-73BC-09A2-0AF0E00603B9}"/>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629787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E9F0AE-E760-AF5C-70E2-7FE905E78924}"/>
              </a:ext>
            </a:extLst>
          </p:cNvPr>
          <p:cNvPicPr>
            <a:picLocks noChangeAspect="1"/>
          </p:cNvPicPr>
          <p:nvPr/>
        </p:nvPicPr>
        <p:blipFill>
          <a:blip r:embed="rId3"/>
          <a:stretch>
            <a:fillRect/>
          </a:stretch>
        </p:blipFill>
        <p:spPr>
          <a:xfrm>
            <a:off x="692612" y="250281"/>
            <a:ext cx="10806775" cy="5978396"/>
          </a:xfrm>
          <a:prstGeom prst="rect">
            <a:avLst/>
          </a:prstGeom>
        </p:spPr>
      </p:pic>
      <p:sp>
        <p:nvSpPr>
          <p:cNvPr id="3" name="Text Placeholder 2">
            <a:extLst>
              <a:ext uri="{FF2B5EF4-FFF2-40B4-BE49-F238E27FC236}">
                <a16:creationId xmlns:a16="http://schemas.microsoft.com/office/drawing/2014/main" id="{F3A8807E-D00F-4512-4301-D7D7E25A2F58}"/>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A2727755-2A3C-54AD-A761-27747A1B3EFE}"/>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289468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DCA4A1-FFD9-BB89-6867-8082FA743CEF}"/>
              </a:ext>
            </a:extLst>
          </p:cNvPr>
          <p:cNvPicPr>
            <a:picLocks noChangeAspect="1"/>
          </p:cNvPicPr>
          <p:nvPr/>
        </p:nvPicPr>
        <p:blipFill>
          <a:blip r:embed="rId3"/>
          <a:stretch>
            <a:fillRect/>
          </a:stretch>
        </p:blipFill>
        <p:spPr>
          <a:xfrm>
            <a:off x="838760" y="247426"/>
            <a:ext cx="10514479" cy="5740879"/>
          </a:xfrm>
          <a:prstGeom prst="rect">
            <a:avLst/>
          </a:prstGeom>
        </p:spPr>
      </p:pic>
      <p:sp>
        <p:nvSpPr>
          <p:cNvPr id="3" name="Text Placeholder 2">
            <a:extLst>
              <a:ext uri="{FF2B5EF4-FFF2-40B4-BE49-F238E27FC236}">
                <a16:creationId xmlns:a16="http://schemas.microsoft.com/office/drawing/2014/main" id="{94EAA7A7-9889-1B33-75B1-7AD5A7EA00DF}"/>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2E4D7C9A-CC1F-41A6-AB26-1BFB20042407}"/>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4169255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3B962D9-A3FD-1652-FFAB-2F8DB8ED65E6}"/>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185DB30-487F-1BC6-3D88-A9FF5C33A713}"/>
              </a:ext>
            </a:extLst>
          </p:cNvPr>
          <p:cNvSpPr>
            <a:spLocks noGrp="1"/>
          </p:cNvSpPr>
          <p:nvPr>
            <p:ph type="title"/>
          </p:nvPr>
        </p:nvSpPr>
        <p:spPr/>
        <p:txBody>
          <a:bodyPr/>
          <a:lstStyle/>
          <a:p>
            <a:r>
              <a:rPr lang="en-US" dirty="0"/>
              <a:t>Error Handling</a:t>
            </a:r>
          </a:p>
        </p:txBody>
      </p:sp>
      <p:pic>
        <p:nvPicPr>
          <p:cNvPr id="5" name="Picture 4" descr="Graphical user interface, text, application, email&#10;&#10;Description automatically generated">
            <a:extLst>
              <a:ext uri="{FF2B5EF4-FFF2-40B4-BE49-F238E27FC236}">
                <a16:creationId xmlns:a16="http://schemas.microsoft.com/office/drawing/2014/main" id="{7D2A4774-2EB3-7C43-0171-45C8B6E65558}"/>
              </a:ext>
            </a:extLst>
          </p:cNvPr>
          <p:cNvPicPr>
            <a:picLocks noChangeAspect="1"/>
          </p:cNvPicPr>
          <p:nvPr/>
        </p:nvPicPr>
        <p:blipFill>
          <a:blip r:embed="rId3"/>
          <a:stretch>
            <a:fillRect/>
          </a:stretch>
        </p:blipFill>
        <p:spPr>
          <a:xfrm>
            <a:off x="1671644" y="2074265"/>
            <a:ext cx="8848711" cy="2453108"/>
          </a:xfrm>
          <a:prstGeom prst="rect">
            <a:avLst/>
          </a:prstGeom>
        </p:spPr>
      </p:pic>
    </p:spTree>
    <p:extLst>
      <p:ext uri="{BB962C8B-B14F-4D97-AF65-F5344CB8AC3E}">
        <p14:creationId xmlns:p14="http://schemas.microsoft.com/office/powerpoint/2010/main" val="1529842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ext&#10;&#10;Description automatically generated with medium confidence">
            <a:extLst>
              <a:ext uri="{FF2B5EF4-FFF2-40B4-BE49-F238E27FC236}">
                <a16:creationId xmlns:a16="http://schemas.microsoft.com/office/drawing/2014/main" id="{3E6495EF-660E-9002-59F7-0EBD6A480C52}"/>
              </a:ext>
            </a:extLst>
          </p:cNvPr>
          <p:cNvPicPr>
            <a:picLocks noChangeAspect="1"/>
          </p:cNvPicPr>
          <p:nvPr/>
        </p:nvPicPr>
        <p:blipFill>
          <a:blip r:embed="rId3"/>
          <a:stretch>
            <a:fillRect/>
          </a:stretch>
        </p:blipFill>
        <p:spPr>
          <a:xfrm>
            <a:off x="2209800" y="952483"/>
            <a:ext cx="7772400" cy="5652654"/>
          </a:xfrm>
          <a:prstGeom prst="rect">
            <a:avLst/>
          </a:prstGeom>
        </p:spPr>
      </p:pic>
      <p:sp>
        <p:nvSpPr>
          <p:cNvPr id="2" name="Text Placeholder 1">
            <a:extLst>
              <a:ext uri="{FF2B5EF4-FFF2-40B4-BE49-F238E27FC236}">
                <a16:creationId xmlns:a16="http://schemas.microsoft.com/office/drawing/2014/main" id="{A28C3529-0EF5-1D61-0FED-848B68A8314B}"/>
              </a:ext>
            </a:extLst>
          </p:cNvPr>
          <p:cNvSpPr>
            <a:spLocks noGrp="1"/>
          </p:cNvSpPr>
          <p:nvPr>
            <p:ph type="body" sz="quarter" idx="13"/>
          </p:nvPr>
        </p:nvSpPr>
        <p:spPr/>
        <p:txBody>
          <a:bodyPr/>
          <a:lstStyle/>
          <a:p>
            <a:endParaRPr lang="en-US"/>
          </a:p>
        </p:txBody>
      </p:sp>
      <p:sp>
        <p:nvSpPr>
          <p:cNvPr id="5" name="Title 2">
            <a:extLst>
              <a:ext uri="{FF2B5EF4-FFF2-40B4-BE49-F238E27FC236}">
                <a16:creationId xmlns:a16="http://schemas.microsoft.com/office/drawing/2014/main" id="{1E1D0620-307E-E9EC-6569-0BF189A19909}"/>
              </a:ext>
            </a:extLst>
          </p:cNvPr>
          <p:cNvSpPr>
            <a:spLocks noGrp="1"/>
          </p:cNvSpPr>
          <p:nvPr>
            <p:ph type="title"/>
          </p:nvPr>
        </p:nvSpPr>
        <p:spPr/>
        <p:txBody>
          <a:bodyPr/>
          <a:lstStyle/>
          <a:p>
            <a:r>
              <a:rPr lang="en-US" dirty="0"/>
              <a:t>Error Handling</a:t>
            </a:r>
          </a:p>
        </p:txBody>
      </p:sp>
    </p:spTree>
    <p:extLst>
      <p:ext uri="{BB962C8B-B14F-4D97-AF65-F5344CB8AC3E}">
        <p14:creationId xmlns:p14="http://schemas.microsoft.com/office/powerpoint/2010/main" val="2182493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9F5017D-6127-6931-E968-C65EFD438C3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34A99B20-D203-0911-B847-E65F0F44174E}"/>
              </a:ext>
            </a:extLst>
          </p:cNvPr>
          <p:cNvSpPr>
            <a:spLocks noGrp="1"/>
          </p:cNvSpPr>
          <p:nvPr>
            <p:ph type="title"/>
          </p:nvPr>
        </p:nvSpPr>
        <p:spPr/>
        <p:txBody>
          <a:bodyPr/>
          <a:lstStyle/>
          <a:p>
            <a:r>
              <a:rPr lang="en-US" dirty="0"/>
              <a:t>Routes Error Boundaries</a:t>
            </a:r>
          </a:p>
        </p:txBody>
      </p:sp>
      <p:pic>
        <p:nvPicPr>
          <p:cNvPr id="5" name="Picture 4">
            <a:extLst>
              <a:ext uri="{FF2B5EF4-FFF2-40B4-BE49-F238E27FC236}">
                <a16:creationId xmlns:a16="http://schemas.microsoft.com/office/drawing/2014/main" id="{344C9D78-6BEB-F6DC-0A4B-339CAEB8F0D4}"/>
              </a:ext>
            </a:extLst>
          </p:cNvPr>
          <p:cNvPicPr>
            <a:picLocks noChangeAspect="1"/>
          </p:cNvPicPr>
          <p:nvPr/>
        </p:nvPicPr>
        <p:blipFill>
          <a:blip r:embed="rId2"/>
          <a:stretch>
            <a:fillRect/>
          </a:stretch>
        </p:blipFill>
        <p:spPr>
          <a:xfrm>
            <a:off x="2451100" y="1484555"/>
            <a:ext cx="7289800" cy="5029200"/>
          </a:xfrm>
          <a:prstGeom prst="rect">
            <a:avLst/>
          </a:prstGeom>
        </p:spPr>
      </p:pic>
    </p:spTree>
    <p:extLst>
      <p:ext uri="{BB962C8B-B14F-4D97-AF65-F5344CB8AC3E}">
        <p14:creationId xmlns:p14="http://schemas.microsoft.com/office/powerpoint/2010/main" val="14139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FA721C-BBCA-42E2-71B0-FB5BB7D40208}"/>
              </a:ext>
            </a:extLst>
          </p:cNvPr>
          <p:cNvPicPr>
            <a:picLocks noChangeAspect="1"/>
          </p:cNvPicPr>
          <p:nvPr/>
        </p:nvPicPr>
        <p:blipFill>
          <a:blip r:embed="rId3"/>
          <a:stretch>
            <a:fillRect/>
          </a:stretch>
        </p:blipFill>
        <p:spPr>
          <a:xfrm>
            <a:off x="1218903" y="704212"/>
            <a:ext cx="9754193" cy="5449576"/>
          </a:xfrm>
          <a:prstGeom prst="rect">
            <a:avLst/>
          </a:prstGeom>
        </p:spPr>
      </p:pic>
      <p:sp>
        <p:nvSpPr>
          <p:cNvPr id="3" name="Text Placeholder 2">
            <a:extLst>
              <a:ext uri="{FF2B5EF4-FFF2-40B4-BE49-F238E27FC236}">
                <a16:creationId xmlns:a16="http://schemas.microsoft.com/office/drawing/2014/main" id="{8D25C2DD-BDBC-8878-928D-25BAA6264814}"/>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4A2036D9-529D-20CB-2536-AF127E8F399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303550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a:extLst>
              <a:ext uri="{FF2B5EF4-FFF2-40B4-BE49-F238E27FC236}">
                <a16:creationId xmlns:a16="http://schemas.microsoft.com/office/drawing/2014/main" id="{65F93C9B-0F82-BEBE-1EEA-F07F4670F281}"/>
              </a:ext>
            </a:extLst>
          </p:cNvPr>
          <p:cNvPicPr>
            <a:picLocks noChangeAspect="1"/>
          </p:cNvPicPr>
          <p:nvPr/>
        </p:nvPicPr>
        <p:blipFill>
          <a:blip r:embed="rId3"/>
          <a:stretch>
            <a:fillRect/>
          </a:stretch>
        </p:blipFill>
        <p:spPr>
          <a:xfrm>
            <a:off x="3004057" y="0"/>
            <a:ext cx="6183885" cy="6858000"/>
          </a:xfrm>
          <a:prstGeom prst="rect">
            <a:avLst/>
          </a:prstGeom>
        </p:spPr>
      </p:pic>
      <p:sp>
        <p:nvSpPr>
          <p:cNvPr id="3" name="Text Placeholder 2">
            <a:extLst>
              <a:ext uri="{FF2B5EF4-FFF2-40B4-BE49-F238E27FC236}">
                <a16:creationId xmlns:a16="http://schemas.microsoft.com/office/drawing/2014/main" id="{9F5FE85C-66A1-A4B0-8D83-79D0C430754D}"/>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1AD112E8-409A-3B5B-7AA9-BF9D61DE2D9D}"/>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14643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279C747-88D9-2503-D473-B018166EF08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EB869D5B-BF00-A862-7FCB-DCD67759BE92}"/>
              </a:ext>
            </a:extLst>
          </p:cNvPr>
          <p:cNvSpPr>
            <a:spLocks noGrp="1"/>
          </p:cNvSpPr>
          <p:nvPr>
            <p:ph type="title"/>
          </p:nvPr>
        </p:nvSpPr>
        <p:spPr/>
        <p:txBody>
          <a:bodyPr/>
          <a:lstStyle/>
          <a:p>
            <a:r>
              <a:rPr lang="en-US" dirty="0"/>
              <a:t>Server-side dynamic content</a:t>
            </a:r>
          </a:p>
        </p:txBody>
      </p:sp>
      <p:pic>
        <p:nvPicPr>
          <p:cNvPr id="4" name="Picture 3" descr="Text&#10;&#10;Description automatically generated">
            <a:extLst>
              <a:ext uri="{FF2B5EF4-FFF2-40B4-BE49-F238E27FC236}">
                <a16:creationId xmlns:a16="http://schemas.microsoft.com/office/drawing/2014/main" id="{95AAA216-539B-9FC6-3781-921113A98D26}"/>
              </a:ext>
            </a:extLst>
          </p:cNvPr>
          <p:cNvPicPr>
            <a:picLocks noChangeAspect="1"/>
          </p:cNvPicPr>
          <p:nvPr/>
        </p:nvPicPr>
        <p:blipFill>
          <a:blip r:embed="rId3"/>
          <a:stretch>
            <a:fillRect/>
          </a:stretch>
        </p:blipFill>
        <p:spPr>
          <a:xfrm>
            <a:off x="0" y="1539433"/>
            <a:ext cx="12147858" cy="5318567"/>
          </a:xfrm>
          <a:prstGeom prst="rect">
            <a:avLst/>
          </a:prstGeom>
        </p:spPr>
      </p:pic>
    </p:spTree>
    <p:extLst>
      <p:ext uri="{BB962C8B-B14F-4D97-AF65-F5344CB8AC3E}">
        <p14:creationId xmlns:p14="http://schemas.microsoft.com/office/powerpoint/2010/main" val="3362921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626552E-C3D7-E995-0BE4-F61724137195}"/>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2447932A-F3E4-A31B-8EC2-5EAA3056138F}"/>
              </a:ext>
            </a:extLst>
          </p:cNvPr>
          <p:cNvSpPr>
            <a:spLocks noGrp="1"/>
          </p:cNvSpPr>
          <p:nvPr>
            <p:ph type="title"/>
          </p:nvPr>
        </p:nvSpPr>
        <p:spPr/>
        <p:txBody>
          <a:bodyPr/>
          <a:lstStyle/>
          <a:p>
            <a:r>
              <a:rPr lang="en-US" sz="3200" dirty="0"/>
              <a:t>No more loading spinners</a:t>
            </a:r>
            <a:endParaRPr lang="en-US" dirty="0"/>
          </a:p>
        </p:txBody>
      </p:sp>
      <p:sp>
        <p:nvSpPr>
          <p:cNvPr id="4" name="TextBox 3">
            <a:extLst>
              <a:ext uri="{FF2B5EF4-FFF2-40B4-BE49-F238E27FC236}">
                <a16:creationId xmlns:a16="http://schemas.microsoft.com/office/drawing/2014/main" id="{07AA6189-17E0-D3F1-8E48-80D3C479B9EC}"/>
              </a:ext>
            </a:extLst>
          </p:cNvPr>
          <p:cNvSpPr txBox="1"/>
          <p:nvPr/>
        </p:nvSpPr>
        <p:spPr>
          <a:xfrm>
            <a:off x="1944547" y="3247227"/>
            <a:ext cx="7791124" cy="1754326"/>
          </a:xfrm>
          <a:prstGeom prst="rect">
            <a:avLst/>
          </a:prstGeom>
          <a:noFill/>
        </p:spPr>
        <p:txBody>
          <a:bodyPr wrap="square">
            <a:spAutoFit/>
          </a:bodyPr>
          <a:lstStyle/>
          <a:p>
            <a:pPr algn="ctr"/>
            <a:r>
              <a:rPr lang="en-US" sz="3600" dirty="0">
                <a:solidFill>
                  <a:srgbClr val="4A3333"/>
                </a:solidFill>
              </a:rPr>
              <a:t>with SSR you get fully interactive page</a:t>
            </a:r>
          </a:p>
          <a:p>
            <a:pPr algn="ctr"/>
            <a:endParaRPr lang="en-US" sz="3600" dirty="0">
              <a:solidFill>
                <a:srgbClr val="4A3333"/>
              </a:solidFill>
            </a:endParaRPr>
          </a:p>
          <a:p>
            <a:pPr algn="ctr"/>
            <a:r>
              <a:rPr lang="en-US" sz="3600" strike="sngStrike" dirty="0">
                <a:solidFill>
                  <a:srgbClr val="4A3333"/>
                </a:solidFill>
              </a:rPr>
              <a:t>( loading . . . )</a:t>
            </a:r>
          </a:p>
        </p:txBody>
      </p:sp>
    </p:spTree>
    <p:extLst>
      <p:ext uri="{BB962C8B-B14F-4D97-AF65-F5344CB8AC3E}">
        <p14:creationId xmlns:p14="http://schemas.microsoft.com/office/powerpoint/2010/main" val="322791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D6D4F6-AAAF-E0AD-BBC0-45CA2AAA295A}"/>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8E544585-C55E-B93E-9CE5-AAC44DEFB4F8}"/>
              </a:ext>
            </a:extLst>
          </p:cNvPr>
          <p:cNvSpPr>
            <a:spLocks noGrp="1"/>
          </p:cNvSpPr>
          <p:nvPr>
            <p:ph type="title"/>
          </p:nvPr>
        </p:nvSpPr>
        <p:spPr/>
        <p:txBody>
          <a:bodyPr/>
          <a:lstStyle/>
          <a:p>
            <a:r>
              <a:rPr lang="en-US" dirty="0"/>
              <a:t>Integrations</a:t>
            </a:r>
          </a:p>
        </p:txBody>
      </p:sp>
      <p:pic>
        <p:nvPicPr>
          <p:cNvPr id="4" name="Picture 3" descr="A picture containing text&#10;&#10;Description automatically generated">
            <a:extLst>
              <a:ext uri="{FF2B5EF4-FFF2-40B4-BE49-F238E27FC236}">
                <a16:creationId xmlns:a16="http://schemas.microsoft.com/office/drawing/2014/main" id="{DCDCCE11-F89A-4B89-1FFF-B671FC429DAD}"/>
              </a:ext>
            </a:extLst>
          </p:cNvPr>
          <p:cNvPicPr>
            <a:picLocks noChangeAspect="1"/>
          </p:cNvPicPr>
          <p:nvPr/>
        </p:nvPicPr>
        <p:blipFill>
          <a:blip r:embed="rId3"/>
          <a:stretch>
            <a:fillRect/>
          </a:stretch>
        </p:blipFill>
        <p:spPr>
          <a:xfrm>
            <a:off x="210129" y="1268413"/>
            <a:ext cx="10652948" cy="5376441"/>
          </a:xfrm>
          <a:prstGeom prst="rect">
            <a:avLst/>
          </a:prstGeom>
        </p:spPr>
      </p:pic>
    </p:spTree>
    <p:extLst>
      <p:ext uri="{BB962C8B-B14F-4D97-AF65-F5344CB8AC3E}">
        <p14:creationId xmlns:p14="http://schemas.microsoft.com/office/powerpoint/2010/main" val="3356484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knife, weapon, shelf, row&#10;&#10;Description automatically generated">
            <a:extLst>
              <a:ext uri="{FF2B5EF4-FFF2-40B4-BE49-F238E27FC236}">
                <a16:creationId xmlns:a16="http://schemas.microsoft.com/office/drawing/2014/main" id="{AE52B29E-CA95-D197-A6A8-ADFD03F10679}"/>
              </a:ext>
            </a:extLst>
          </p:cNvPr>
          <p:cNvPicPr>
            <a:picLocks noChangeAspect="1"/>
          </p:cNvPicPr>
          <p:nvPr/>
        </p:nvPicPr>
        <p:blipFill>
          <a:blip r:embed="rId3"/>
          <a:stretch>
            <a:fillRect/>
          </a:stretch>
        </p:blipFill>
        <p:spPr>
          <a:xfrm>
            <a:off x="2209800" y="124419"/>
            <a:ext cx="7772400" cy="6609161"/>
          </a:xfrm>
          <a:prstGeom prst="rect">
            <a:avLst/>
          </a:prstGeom>
        </p:spPr>
      </p:pic>
    </p:spTree>
    <p:extLst>
      <p:ext uri="{BB962C8B-B14F-4D97-AF65-F5344CB8AC3E}">
        <p14:creationId xmlns:p14="http://schemas.microsoft.com/office/powerpoint/2010/main" val="2999570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EDF561C-38C1-EE49-1C09-4F838176F4F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097ABB8F-7C0F-03CF-C42A-EE112BFA688D}"/>
              </a:ext>
            </a:extLst>
          </p:cNvPr>
          <p:cNvSpPr>
            <a:spLocks noGrp="1"/>
          </p:cNvSpPr>
          <p:nvPr>
            <p:ph type="title"/>
          </p:nvPr>
        </p:nvSpPr>
        <p:spPr/>
        <p:txBody>
          <a:bodyPr/>
          <a:lstStyle/>
          <a:p>
            <a:r>
              <a:rPr lang="en-US" sz="3200" dirty="0"/>
              <a:t>Remix Stacks</a:t>
            </a:r>
            <a:endParaRPr lang="en-US" dirty="0"/>
          </a:p>
        </p:txBody>
      </p:sp>
      <p:sp>
        <p:nvSpPr>
          <p:cNvPr id="4" name="Rectangle 3">
            <a:extLst>
              <a:ext uri="{FF2B5EF4-FFF2-40B4-BE49-F238E27FC236}">
                <a16:creationId xmlns:a16="http://schemas.microsoft.com/office/drawing/2014/main" id="{8C69796D-5AAA-B67E-1691-1376C658FACB}"/>
              </a:ext>
            </a:extLst>
          </p:cNvPr>
          <p:cNvSpPr/>
          <p:nvPr/>
        </p:nvSpPr>
        <p:spPr>
          <a:xfrm>
            <a:off x="861848" y="2505670"/>
            <a:ext cx="10163503" cy="3970318"/>
          </a:xfrm>
          <a:prstGeom prst="rect">
            <a:avLst/>
          </a:prstGeom>
        </p:spPr>
        <p:txBody>
          <a:bodyPr wrap="square">
            <a:spAutoFit/>
          </a:bodyPr>
          <a:lstStyle/>
          <a:p>
            <a:r>
              <a:rPr lang="en-US" sz="3600" dirty="0">
                <a:solidFill>
                  <a:srgbClr val="4A3333"/>
                </a:solidFill>
              </a:rPr>
              <a:t>Remix Stacks is a feature of the Remix CLI that allows you to generate a Remix project quickly and easily.</a:t>
            </a:r>
          </a:p>
          <a:p>
            <a:endParaRPr lang="en-US" sz="3600" dirty="0">
              <a:solidFill>
                <a:srgbClr val="4A3333"/>
              </a:solidFill>
            </a:endParaRPr>
          </a:p>
          <a:p>
            <a:r>
              <a:rPr lang="en-US" sz="3600" dirty="0">
                <a:solidFill>
                  <a:srgbClr val="4A3333"/>
                </a:solidFill>
              </a:rPr>
              <a:t>There are several built-in and official stacks that are full blown applications. You can also make your own.</a:t>
            </a:r>
          </a:p>
        </p:txBody>
      </p:sp>
    </p:spTree>
    <p:extLst>
      <p:ext uri="{BB962C8B-B14F-4D97-AF65-F5344CB8AC3E}">
        <p14:creationId xmlns:p14="http://schemas.microsoft.com/office/powerpoint/2010/main" val="3835827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6405E2-17FD-83B4-C6DB-A638695029E7}"/>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C340B6A1-027C-1333-BB7E-749FF6822A9B}"/>
              </a:ext>
            </a:extLst>
          </p:cNvPr>
          <p:cNvSpPr>
            <a:spLocks noGrp="1"/>
          </p:cNvSpPr>
          <p:nvPr>
            <p:ph type="title"/>
          </p:nvPr>
        </p:nvSpPr>
        <p:spPr/>
        <p:txBody>
          <a:bodyPr/>
          <a:lstStyle/>
          <a:p>
            <a:r>
              <a:rPr lang="en-US" dirty="0"/>
              <a:t>Tip of the iceberg</a:t>
            </a:r>
          </a:p>
        </p:txBody>
      </p:sp>
      <p:pic>
        <p:nvPicPr>
          <p:cNvPr id="5" name="Picture 4" descr="A large iceberg in the water&#10;&#10;Description automatically generated with low confidence">
            <a:extLst>
              <a:ext uri="{FF2B5EF4-FFF2-40B4-BE49-F238E27FC236}">
                <a16:creationId xmlns:a16="http://schemas.microsoft.com/office/drawing/2014/main" id="{2D2DEC26-1A8C-AAAE-6080-E401A5070673}"/>
              </a:ext>
            </a:extLst>
          </p:cNvPr>
          <p:cNvPicPr>
            <a:picLocks noChangeAspect="1"/>
          </p:cNvPicPr>
          <p:nvPr/>
        </p:nvPicPr>
        <p:blipFill>
          <a:blip r:embed="rId3"/>
          <a:stretch>
            <a:fillRect/>
          </a:stretch>
        </p:blipFill>
        <p:spPr>
          <a:xfrm>
            <a:off x="3019198" y="1665806"/>
            <a:ext cx="6153603" cy="4638117"/>
          </a:xfrm>
          <a:prstGeom prst="rect">
            <a:avLst/>
          </a:prstGeom>
        </p:spPr>
      </p:pic>
    </p:spTree>
    <p:extLst>
      <p:ext uri="{BB962C8B-B14F-4D97-AF65-F5344CB8AC3E}">
        <p14:creationId xmlns:p14="http://schemas.microsoft.com/office/powerpoint/2010/main" val="112511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405EFFC-1644-CA4C-542A-45BCBA83FE13}"/>
              </a:ext>
            </a:extLst>
          </p:cNvPr>
          <p:cNvSpPr/>
          <p:nvPr/>
        </p:nvSpPr>
        <p:spPr>
          <a:xfrm>
            <a:off x="861848" y="2505670"/>
            <a:ext cx="10163503" cy="1569660"/>
          </a:xfrm>
          <a:prstGeom prst="rect">
            <a:avLst/>
          </a:prstGeom>
        </p:spPr>
        <p:txBody>
          <a:bodyPr wrap="square">
            <a:spAutoFit/>
          </a:bodyPr>
          <a:lstStyle/>
          <a:p>
            <a:r>
              <a:rPr lang="en-US" sz="4800" dirty="0">
                <a:solidFill>
                  <a:srgbClr val="4A3333"/>
                </a:solidFill>
              </a:rPr>
              <a:t>What Are The Differences Between Remix And </a:t>
            </a:r>
            <a:r>
              <a:rPr lang="en-US" sz="4800" dirty="0" err="1">
                <a:solidFill>
                  <a:srgbClr val="4A3333"/>
                </a:solidFill>
              </a:rPr>
              <a:t>NEXT.js</a:t>
            </a:r>
            <a:r>
              <a:rPr lang="en-US" sz="4800" dirty="0">
                <a:solidFill>
                  <a:srgbClr val="4A3333"/>
                </a:solidFill>
              </a:rPr>
              <a:t>?</a:t>
            </a:r>
            <a:endParaRPr lang="en-US" sz="3200" dirty="0">
              <a:solidFill>
                <a:srgbClr val="4A3333"/>
              </a:solidFill>
            </a:endParaRPr>
          </a:p>
        </p:txBody>
      </p:sp>
      <p:sp>
        <p:nvSpPr>
          <p:cNvPr id="3" name="Text Placeholder 2">
            <a:extLst>
              <a:ext uri="{FF2B5EF4-FFF2-40B4-BE49-F238E27FC236}">
                <a16:creationId xmlns:a16="http://schemas.microsoft.com/office/drawing/2014/main" id="{19BE0438-8A34-D510-1335-75112220E10A}"/>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8C8B2AD4-434E-7EBB-9E0D-D974E71C3E53}"/>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937011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3957BE-7010-EB0F-94E3-43C1F79B071B}"/>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E5958C4-9FB1-519E-2C1C-F9EC2332133D}"/>
              </a:ext>
            </a:extLst>
          </p:cNvPr>
          <p:cNvSpPr>
            <a:spLocks noGrp="1"/>
          </p:cNvSpPr>
          <p:nvPr>
            <p:ph type="title"/>
          </p:nvPr>
        </p:nvSpPr>
        <p:spPr/>
        <p:txBody>
          <a:bodyPr/>
          <a:lstStyle/>
          <a:p>
            <a:r>
              <a:rPr lang="en-US" dirty="0"/>
              <a:t>REACT BASED</a:t>
            </a:r>
          </a:p>
        </p:txBody>
      </p:sp>
      <p:sp>
        <p:nvSpPr>
          <p:cNvPr id="4" name="Rectangle 3">
            <a:extLst>
              <a:ext uri="{FF2B5EF4-FFF2-40B4-BE49-F238E27FC236}">
                <a16:creationId xmlns:a16="http://schemas.microsoft.com/office/drawing/2014/main" id="{B5E4EE13-5FB4-6746-7103-D4EA8DA2EDC1}"/>
              </a:ext>
            </a:extLst>
          </p:cNvPr>
          <p:cNvSpPr/>
          <p:nvPr/>
        </p:nvSpPr>
        <p:spPr>
          <a:xfrm>
            <a:off x="861848" y="2505670"/>
            <a:ext cx="10163503" cy="1754326"/>
          </a:xfrm>
          <a:prstGeom prst="rect">
            <a:avLst/>
          </a:prstGeom>
        </p:spPr>
        <p:txBody>
          <a:bodyPr wrap="square">
            <a:spAutoFit/>
          </a:bodyPr>
          <a:lstStyle/>
          <a:p>
            <a:r>
              <a:rPr lang="en-US" sz="3600" dirty="0">
                <a:solidFill>
                  <a:srgbClr val="4A3333"/>
                </a:solidFill>
              </a:rPr>
              <a:t>Remix : React, </a:t>
            </a:r>
            <a:r>
              <a:rPr lang="en-US" sz="3600" dirty="0" err="1">
                <a:solidFill>
                  <a:srgbClr val="4A3333"/>
                </a:solidFill>
              </a:rPr>
              <a:t>Vue.js</a:t>
            </a:r>
            <a:r>
              <a:rPr lang="en-US" sz="3600" dirty="0">
                <a:solidFill>
                  <a:srgbClr val="4A3333"/>
                </a:solidFill>
              </a:rPr>
              <a:t>, Angular, and Svelte</a:t>
            </a:r>
          </a:p>
          <a:p>
            <a:endParaRPr lang="en-US" sz="3600" dirty="0">
              <a:solidFill>
                <a:srgbClr val="4A3333"/>
              </a:solidFill>
            </a:endParaRPr>
          </a:p>
          <a:p>
            <a:r>
              <a:rPr lang="en-US" sz="3600" dirty="0" err="1">
                <a:solidFill>
                  <a:srgbClr val="4A3333"/>
                </a:solidFill>
              </a:rPr>
              <a:t>NEXT.js</a:t>
            </a:r>
            <a:r>
              <a:rPr lang="en-US" sz="3600" dirty="0">
                <a:solidFill>
                  <a:srgbClr val="4A3333"/>
                </a:solidFill>
              </a:rPr>
              <a:t>: depends on React</a:t>
            </a:r>
            <a:endParaRPr lang="en-US" sz="3200" dirty="0">
              <a:solidFill>
                <a:srgbClr val="4A3333"/>
              </a:solidFill>
            </a:endParaRPr>
          </a:p>
        </p:txBody>
      </p:sp>
    </p:spTree>
    <p:extLst>
      <p:ext uri="{BB962C8B-B14F-4D97-AF65-F5344CB8AC3E}">
        <p14:creationId xmlns:p14="http://schemas.microsoft.com/office/powerpoint/2010/main" val="1375632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59EC55-A1F1-2125-1ED7-1219AE9B0D04}"/>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E5958C4-9FB1-519E-2C1C-F9EC2332133D}"/>
              </a:ext>
            </a:extLst>
          </p:cNvPr>
          <p:cNvSpPr>
            <a:spLocks noGrp="1"/>
          </p:cNvSpPr>
          <p:nvPr>
            <p:ph type="title"/>
          </p:nvPr>
        </p:nvSpPr>
        <p:spPr/>
        <p:txBody>
          <a:bodyPr/>
          <a:lstStyle/>
          <a:p>
            <a:r>
              <a:rPr lang="en-PH" b="1" cap="all" dirty="0"/>
              <a:t>SERVER-SIDE RENDERING</a:t>
            </a:r>
            <a:endParaRPr lang="en-US" dirty="0"/>
          </a:p>
        </p:txBody>
      </p:sp>
      <p:sp>
        <p:nvSpPr>
          <p:cNvPr id="4" name="Rectangle 3">
            <a:extLst>
              <a:ext uri="{FF2B5EF4-FFF2-40B4-BE49-F238E27FC236}">
                <a16:creationId xmlns:a16="http://schemas.microsoft.com/office/drawing/2014/main" id="{B5E4EE13-5FB4-6746-7103-D4EA8DA2EDC1}"/>
              </a:ext>
            </a:extLst>
          </p:cNvPr>
          <p:cNvSpPr/>
          <p:nvPr/>
        </p:nvSpPr>
        <p:spPr>
          <a:xfrm>
            <a:off x="861848" y="2505670"/>
            <a:ext cx="10163503" cy="1200329"/>
          </a:xfrm>
          <a:prstGeom prst="rect">
            <a:avLst/>
          </a:prstGeom>
        </p:spPr>
        <p:txBody>
          <a:bodyPr wrap="square">
            <a:spAutoFit/>
          </a:bodyPr>
          <a:lstStyle/>
          <a:p>
            <a:r>
              <a:rPr lang="en-US" sz="3600" dirty="0">
                <a:solidFill>
                  <a:srgbClr val="4A3333"/>
                </a:solidFill>
              </a:rPr>
              <a:t>both Remix and </a:t>
            </a:r>
            <a:r>
              <a:rPr lang="en-US" sz="3600" dirty="0" err="1">
                <a:solidFill>
                  <a:srgbClr val="4A3333"/>
                </a:solidFill>
              </a:rPr>
              <a:t>NEXT.js</a:t>
            </a:r>
            <a:r>
              <a:rPr lang="en-US" sz="3600" dirty="0">
                <a:solidFill>
                  <a:srgbClr val="4A3333"/>
                </a:solidFill>
              </a:rPr>
              <a:t> offer server-side rendering (SSR)</a:t>
            </a:r>
            <a:r>
              <a:rPr lang="en-US" sz="3200" dirty="0">
                <a:solidFill>
                  <a:srgbClr val="75DFBC"/>
                </a:solidFill>
              </a:rPr>
              <a:t> </a:t>
            </a:r>
          </a:p>
        </p:txBody>
      </p:sp>
    </p:spTree>
    <p:extLst>
      <p:ext uri="{BB962C8B-B14F-4D97-AF65-F5344CB8AC3E}">
        <p14:creationId xmlns:p14="http://schemas.microsoft.com/office/powerpoint/2010/main" val="2151551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4F982-1B7C-54C5-363E-C2640D68FF10}"/>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40EF41E5-2E01-AE80-F4F4-EDC3DA1F8704}"/>
              </a:ext>
            </a:extLst>
          </p:cNvPr>
          <p:cNvSpPr>
            <a:spLocks noGrp="1"/>
          </p:cNvSpPr>
          <p:nvPr>
            <p:ph type="title"/>
          </p:nvPr>
        </p:nvSpPr>
        <p:spPr/>
        <p:txBody>
          <a:bodyPr/>
          <a:lstStyle/>
          <a:p>
            <a:r>
              <a:rPr lang="en-PH" b="1" cap="all" dirty="0"/>
              <a:t>Static site generation</a:t>
            </a:r>
            <a:endParaRPr lang="en-US" dirty="0"/>
          </a:p>
        </p:txBody>
      </p:sp>
      <p:sp>
        <p:nvSpPr>
          <p:cNvPr id="5" name="Rectangle 4">
            <a:extLst>
              <a:ext uri="{FF2B5EF4-FFF2-40B4-BE49-F238E27FC236}">
                <a16:creationId xmlns:a16="http://schemas.microsoft.com/office/drawing/2014/main" id="{DE4C8EBD-15E6-4331-138C-CE693B024A55}"/>
              </a:ext>
            </a:extLst>
          </p:cNvPr>
          <p:cNvSpPr/>
          <p:nvPr/>
        </p:nvSpPr>
        <p:spPr>
          <a:xfrm>
            <a:off x="861849" y="2505670"/>
            <a:ext cx="8583366" cy="1754326"/>
          </a:xfrm>
          <a:prstGeom prst="rect">
            <a:avLst/>
          </a:prstGeom>
        </p:spPr>
        <p:txBody>
          <a:bodyPr wrap="square">
            <a:spAutoFit/>
          </a:bodyPr>
          <a:lstStyle/>
          <a:p>
            <a:r>
              <a:rPr lang="en-US" sz="3600" dirty="0" err="1">
                <a:solidFill>
                  <a:srgbClr val="4A3333"/>
                </a:solidFill>
              </a:rPr>
              <a:t>NEXT.js</a:t>
            </a:r>
            <a:r>
              <a:rPr lang="en-US" sz="3600" dirty="0">
                <a:solidFill>
                  <a:srgbClr val="4A3333"/>
                </a:solidFill>
              </a:rPr>
              <a:t> offers static site generation (SSG)</a:t>
            </a:r>
            <a:br>
              <a:rPr lang="en-US" sz="3600" dirty="0">
                <a:solidFill>
                  <a:srgbClr val="4A3333"/>
                </a:solidFill>
              </a:rPr>
            </a:br>
            <a:endParaRPr lang="en-US" sz="3600" dirty="0">
              <a:solidFill>
                <a:srgbClr val="4A3333"/>
              </a:solidFill>
            </a:endParaRPr>
          </a:p>
          <a:p>
            <a:r>
              <a:rPr lang="en-US" sz="3600" dirty="0">
                <a:solidFill>
                  <a:srgbClr val="4A3333"/>
                </a:solidFill>
              </a:rPr>
              <a:t>Remix does not support SSG</a:t>
            </a:r>
            <a:endParaRPr lang="en-US" sz="3200" dirty="0">
              <a:solidFill>
                <a:srgbClr val="4A3333"/>
              </a:solidFill>
            </a:endParaRPr>
          </a:p>
        </p:txBody>
      </p:sp>
    </p:spTree>
    <p:extLst>
      <p:ext uri="{BB962C8B-B14F-4D97-AF65-F5344CB8AC3E}">
        <p14:creationId xmlns:p14="http://schemas.microsoft.com/office/powerpoint/2010/main" val="2359491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FDA3026-2F65-5EA1-9B40-3866F72EBB5B}"/>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B3DB988A-8507-D571-F5D1-A812731156F2}"/>
              </a:ext>
            </a:extLst>
          </p:cNvPr>
          <p:cNvSpPr>
            <a:spLocks noGrp="1"/>
          </p:cNvSpPr>
          <p:nvPr>
            <p:ph type="title"/>
          </p:nvPr>
        </p:nvSpPr>
        <p:spPr/>
        <p:txBody>
          <a:bodyPr/>
          <a:lstStyle/>
          <a:p>
            <a:r>
              <a:rPr lang="en-PH" b="1" cap="all" dirty="0"/>
              <a:t>Stale while revalidate</a:t>
            </a:r>
            <a:endParaRPr lang="en-US" dirty="0"/>
          </a:p>
        </p:txBody>
      </p:sp>
      <p:sp>
        <p:nvSpPr>
          <p:cNvPr id="5" name="Rectangle 4">
            <a:extLst>
              <a:ext uri="{FF2B5EF4-FFF2-40B4-BE49-F238E27FC236}">
                <a16:creationId xmlns:a16="http://schemas.microsoft.com/office/drawing/2014/main" id="{1FF32250-43A6-9E93-2537-927588C3DF76}"/>
              </a:ext>
            </a:extLst>
          </p:cNvPr>
          <p:cNvSpPr/>
          <p:nvPr/>
        </p:nvSpPr>
        <p:spPr>
          <a:xfrm>
            <a:off x="861848" y="2505670"/>
            <a:ext cx="11218989" cy="2862322"/>
          </a:xfrm>
          <a:prstGeom prst="rect">
            <a:avLst/>
          </a:prstGeom>
        </p:spPr>
        <p:txBody>
          <a:bodyPr wrap="square">
            <a:spAutoFit/>
          </a:bodyPr>
          <a:lstStyle/>
          <a:p>
            <a:r>
              <a:rPr lang="en-US" sz="3600" dirty="0">
                <a:solidFill>
                  <a:srgbClr val="4A3333"/>
                </a:solidFill>
              </a:rPr>
              <a:t>Remix relies on the stale-while-revalidate caching directive (SWR)</a:t>
            </a:r>
          </a:p>
          <a:p>
            <a:endParaRPr lang="en-US" sz="3600" dirty="0">
              <a:solidFill>
                <a:srgbClr val="4A3333"/>
              </a:solidFill>
            </a:endParaRPr>
          </a:p>
          <a:p>
            <a:r>
              <a:rPr lang="en-US" sz="3600" dirty="0" err="1">
                <a:solidFill>
                  <a:srgbClr val="4A3333"/>
                </a:solidFill>
              </a:rPr>
              <a:t>NEXT.js</a:t>
            </a:r>
            <a:r>
              <a:rPr lang="en-US" sz="3600" dirty="0">
                <a:solidFill>
                  <a:srgbClr val="4A3333"/>
                </a:solidFill>
              </a:rPr>
              <a:t> stale-while-revalidate inside the </a:t>
            </a:r>
            <a:r>
              <a:rPr lang="en-US" sz="3600" dirty="0" err="1">
                <a:solidFill>
                  <a:srgbClr val="4A3333"/>
                </a:solidFill>
              </a:rPr>
              <a:t>getServerSideProps</a:t>
            </a:r>
            <a:r>
              <a:rPr lang="en-US" sz="3600" dirty="0">
                <a:solidFill>
                  <a:srgbClr val="4A3333"/>
                </a:solidFill>
              </a:rPr>
              <a:t> function</a:t>
            </a:r>
            <a:endParaRPr lang="en-US" sz="3200" dirty="0">
              <a:solidFill>
                <a:srgbClr val="4A3333"/>
              </a:solidFill>
            </a:endParaRPr>
          </a:p>
        </p:txBody>
      </p:sp>
    </p:spTree>
    <p:extLst>
      <p:ext uri="{BB962C8B-B14F-4D97-AF65-F5344CB8AC3E}">
        <p14:creationId xmlns:p14="http://schemas.microsoft.com/office/powerpoint/2010/main" val="290388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1CC77C3-3EA1-5AD0-9F9F-0512CD3C57F9}"/>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CDA1FF52-F64B-58F7-8476-B80423396E86}"/>
              </a:ext>
            </a:extLst>
          </p:cNvPr>
          <p:cNvSpPr>
            <a:spLocks noGrp="1"/>
          </p:cNvSpPr>
          <p:nvPr>
            <p:ph type="title"/>
          </p:nvPr>
        </p:nvSpPr>
        <p:spPr/>
        <p:txBody>
          <a:bodyPr/>
          <a:lstStyle/>
          <a:p>
            <a:r>
              <a:rPr lang="en-PH" b="1" cap="all" dirty="0"/>
              <a:t>Client-side navigation</a:t>
            </a:r>
            <a:endParaRPr lang="en-US" dirty="0"/>
          </a:p>
        </p:txBody>
      </p:sp>
      <p:sp>
        <p:nvSpPr>
          <p:cNvPr id="5" name="Rectangle 4">
            <a:extLst>
              <a:ext uri="{FF2B5EF4-FFF2-40B4-BE49-F238E27FC236}">
                <a16:creationId xmlns:a16="http://schemas.microsoft.com/office/drawing/2014/main" id="{A0D82230-8B5C-5FDD-879C-DA8AECB91FC4}"/>
              </a:ext>
            </a:extLst>
          </p:cNvPr>
          <p:cNvSpPr/>
          <p:nvPr/>
        </p:nvSpPr>
        <p:spPr>
          <a:xfrm>
            <a:off x="874714" y="2516427"/>
            <a:ext cx="8473681" cy="1754326"/>
          </a:xfrm>
          <a:prstGeom prst="rect">
            <a:avLst/>
          </a:prstGeom>
        </p:spPr>
        <p:txBody>
          <a:bodyPr wrap="square">
            <a:spAutoFit/>
          </a:bodyPr>
          <a:lstStyle/>
          <a:p>
            <a:r>
              <a:rPr lang="en-US" sz="3600" dirty="0">
                <a:solidFill>
                  <a:srgbClr val="4A3333"/>
                </a:solidFill>
              </a:rPr>
              <a:t>Remix uses HTML &lt;link </a:t>
            </a:r>
            <a:r>
              <a:rPr lang="en-US" sz="3600" dirty="0" err="1">
                <a:solidFill>
                  <a:srgbClr val="4A3333"/>
                </a:solidFill>
              </a:rPr>
              <a:t>rel</a:t>
            </a:r>
            <a:r>
              <a:rPr lang="en-US" sz="3600" dirty="0">
                <a:solidFill>
                  <a:srgbClr val="4A3333"/>
                </a:solidFill>
              </a:rPr>
              <a:t>=“prefetch”&gt;</a:t>
            </a:r>
          </a:p>
          <a:p>
            <a:endParaRPr lang="en-US" sz="3600" dirty="0">
              <a:solidFill>
                <a:srgbClr val="4A3333"/>
              </a:solidFill>
            </a:endParaRPr>
          </a:p>
          <a:p>
            <a:r>
              <a:rPr lang="en-US" sz="3600" dirty="0" err="1">
                <a:solidFill>
                  <a:srgbClr val="4A3333"/>
                </a:solidFill>
              </a:rPr>
              <a:t>NEXT.js</a:t>
            </a:r>
            <a:r>
              <a:rPr lang="en-US" sz="3600" dirty="0">
                <a:solidFill>
                  <a:srgbClr val="4A3333"/>
                </a:solidFill>
              </a:rPr>
              <a:t> via the &lt;Link&gt; component</a:t>
            </a:r>
            <a:endParaRPr lang="en-US" sz="3200" dirty="0">
              <a:solidFill>
                <a:srgbClr val="4A3333"/>
              </a:solidFill>
            </a:endParaRPr>
          </a:p>
        </p:txBody>
      </p:sp>
    </p:spTree>
    <p:extLst>
      <p:ext uri="{BB962C8B-B14F-4D97-AF65-F5344CB8AC3E}">
        <p14:creationId xmlns:p14="http://schemas.microsoft.com/office/powerpoint/2010/main" val="263085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5F9C857-9F73-20AA-AE3D-1E796DD0A576}"/>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C8F18CA3-F46A-AD08-923A-5ECC33F0CEAE}"/>
              </a:ext>
            </a:extLst>
          </p:cNvPr>
          <p:cNvSpPr>
            <a:spLocks noGrp="1"/>
          </p:cNvSpPr>
          <p:nvPr>
            <p:ph type="title"/>
          </p:nvPr>
        </p:nvSpPr>
        <p:spPr/>
        <p:txBody>
          <a:bodyPr/>
          <a:lstStyle/>
          <a:p>
            <a:r>
              <a:rPr lang="en-PH" b="1" cap="all" dirty="0"/>
              <a:t>EDGE Native (</a:t>
            </a:r>
            <a:r>
              <a:rPr lang="en-PH" b="1" cap="all" dirty="0" err="1"/>
              <a:t>cdn</a:t>
            </a:r>
            <a:r>
              <a:rPr lang="en-PH" b="1" cap="all" dirty="0"/>
              <a:t>)</a:t>
            </a:r>
            <a:endParaRPr lang="en-US" dirty="0"/>
          </a:p>
        </p:txBody>
      </p:sp>
      <p:sp>
        <p:nvSpPr>
          <p:cNvPr id="5" name="Rectangle 4">
            <a:extLst>
              <a:ext uri="{FF2B5EF4-FFF2-40B4-BE49-F238E27FC236}">
                <a16:creationId xmlns:a16="http://schemas.microsoft.com/office/drawing/2014/main" id="{DE18D470-91CC-C446-4A8D-B2BECFA7824D}"/>
              </a:ext>
            </a:extLst>
          </p:cNvPr>
          <p:cNvSpPr/>
          <p:nvPr/>
        </p:nvSpPr>
        <p:spPr>
          <a:xfrm>
            <a:off x="874714" y="2516427"/>
            <a:ext cx="8473681" cy="1569660"/>
          </a:xfrm>
          <a:prstGeom prst="rect">
            <a:avLst/>
          </a:prstGeom>
        </p:spPr>
        <p:txBody>
          <a:bodyPr wrap="square">
            <a:spAutoFit/>
          </a:bodyPr>
          <a:lstStyle/>
          <a:p>
            <a:r>
              <a:rPr lang="en-US" sz="3200" dirty="0">
                <a:solidFill>
                  <a:srgbClr val="4A3333"/>
                </a:solidFill>
              </a:rPr>
              <a:t>Remix: Ready</a:t>
            </a:r>
          </a:p>
          <a:p>
            <a:endParaRPr lang="en-US" sz="3200" dirty="0">
              <a:solidFill>
                <a:srgbClr val="4A3333"/>
              </a:solidFill>
            </a:endParaRPr>
          </a:p>
          <a:p>
            <a:r>
              <a:rPr lang="en-US" sz="3200" dirty="0" err="1">
                <a:solidFill>
                  <a:srgbClr val="4A3333"/>
                </a:solidFill>
              </a:rPr>
              <a:t>NEXT.js</a:t>
            </a:r>
            <a:r>
              <a:rPr lang="en-US" sz="3200" dirty="0">
                <a:solidFill>
                  <a:srgbClr val="4A3333"/>
                </a:solidFill>
              </a:rPr>
              <a:t>: Ready</a:t>
            </a:r>
          </a:p>
        </p:txBody>
      </p:sp>
    </p:spTree>
    <p:extLst>
      <p:ext uri="{BB962C8B-B14F-4D97-AF65-F5344CB8AC3E}">
        <p14:creationId xmlns:p14="http://schemas.microsoft.com/office/powerpoint/2010/main" val="3384926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4650CF4-9761-E3E1-CED6-DE950C50BFE8}"/>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3FDCEE9D-D8B1-269A-5F52-58B9C653FBBB}"/>
              </a:ext>
            </a:extLst>
          </p:cNvPr>
          <p:cNvSpPr>
            <a:spLocks noGrp="1"/>
          </p:cNvSpPr>
          <p:nvPr>
            <p:ph type="title"/>
          </p:nvPr>
        </p:nvSpPr>
        <p:spPr/>
        <p:txBody>
          <a:bodyPr/>
          <a:lstStyle/>
          <a:p>
            <a:r>
              <a:rPr lang="en-PH" b="1" cap="all" dirty="0"/>
              <a:t>Unhandled errors</a:t>
            </a:r>
            <a:endParaRPr lang="en-US" dirty="0"/>
          </a:p>
        </p:txBody>
      </p:sp>
    </p:spTree>
    <p:extLst>
      <p:ext uri="{BB962C8B-B14F-4D97-AF65-F5344CB8AC3E}">
        <p14:creationId xmlns:p14="http://schemas.microsoft.com/office/powerpoint/2010/main" val="2250767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erson, holding&#10;&#10;Description automatically generated">
            <a:extLst>
              <a:ext uri="{FF2B5EF4-FFF2-40B4-BE49-F238E27FC236}">
                <a16:creationId xmlns:a16="http://schemas.microsoft.com/office/drawing/2014/main" id="{A70F0B21-1A85-B9CE-FF70-8058BCF30EEE}"/>
              </a:ext>
            </a:extLst>
          </p:cNvPr>
          <p:cNvPicPr>
            <a:picLocks noChangeAspect="1"/>
          </p:cNvPicPr>
          <p:nvPr/>
        </p:nvPicPr>
        <p:blipFill>
          <a:blip r:embed="rId2"/>
          <a:stretch>
            <a:fillRect/>
          </a:stretch>
        </p:blipFill>
        <p:spPr>
          <a:xfrm>
            <a:off x="8904642" y="329703"/>
            <a:ext cx="2769538" cy="4154306"/>
          </a:xfrm>
          <a:prstGeom prst="rect">
            <a:avLst/>
          </a:prstGeom>
        </p:spPr>
      </p:pic>
      <p:pic>
        <p:nvPicPr>
          <p:cNvPr id="1026" name="Picture 2" descr="Microsoft Most Valuable Professional - Wikipedia">
            <a:extLst>
              <a:ext uri="{FF2B5EF4-FFF2-40B4-BE49-F238E27FC236}">
                <a16:creationId xmlns:a16="http://schemas.microsoft.com/office/drawing/2014/main" id="{0887F611-839F-5B67-2978-F283C9378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373" y="4766292"/>
            <a:ext cx="3800616" cy="153340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Map&#10;&#10;Description automatically generated">
            <a:extLst>
              <a:ext uri="{FF2B5EF4-FFF2-40B4-BE49-F238E27FC236}">
                <a16:creationId xmlns:a16="http://schemas.microsoft.com/office/drawing/2014/main" id="{737EF560-A1BE-95BF-A90A-0E991A7C950F}"/>
              </a:ext>
            </a:extLst>
          </p:cNvPr>
          <p:cNvPicPr>
            <a:picLocks noChangeAspect="1"/>
          </p:cNvPicPr>
          <p:nvPr/>
        </p:nvPicPr>
        <p:blipFill>
          <a:blip r:embed="rId4"/>
          <a:stretch>
            <a:fillRect/>
          </a:stretch>
        </p:blipFill>
        <p:spPr>
          <a:xfrm>
            <a:off x="517820" y="558303"/>
            <a:ext cx="6896193" cy="3016169"/>
          </a:xfrm>
          <a:prstGeom prst="rect">
            <a:avLst/>
          </a:prstGeom>
        </p:spPr>
      </p:pic>
      <p:pic>
        <p:nvPicPr>
          <p:cNvPr id="8" name="Picture 7" descr="A picture containing text, clipart&#10;&#10;Description automatically generated">
            <a:extLst>
              <a:ext uri="{FF2B5EF4-FFF2-40B4-BE49-F238E27FC236}">
                <a16:creationId xmlns:a16="http://schemas.microsoft.com/office/drawing/2014/main" id="{7BD44DB1-597A-8958-99ED-0D8FA0F95BD9}"/>
              </a:ext>
            </a:extLst>
          </p:cNvPr>
          <p:cNvPicPr>
            <a:picLocks noChangeAspect="1"/>
          </p:cNvPicPr>
          <p:nvPr/>
        </p:nvPicPr>
        <p:blipFill>
          <a:blip r:embed="rId5"/>
          <a:stretch>
            <a:fillRect/>
          </a:stretch>
        </p:blipFill>
        <p:spPr>
          <a:xfrm>
            <a:off x="4451784" y="4682255"/>
            <a:ext cx="4153709" cy="1617441"/>
          </a:xfrm>
          <a:prstGeom prst="rect">
            <a:avLst/>
          </a:prstGeom>
        </p:spPr>
      </p:pic>
    </p:spTree>
    <p:extLst>
      <p:ext uri="{BB962C8B-B14F-4D97-AF65-F5344CB8AC3E}">
        <p14:creationId xmlns:p14="http://schemas.microsoft.com/office/powerpoint/2010/main" val="1813631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next-error">
            <a:hlinkClick r:id="" action="ppaction://media"/>
            <a:extLst>
              <a:ext uri="{FF2B5EF4-FFF2-40B4-BE49-F238E27FC236}">
                <a16:creationId xmlns:a16="http://schemas.microsoft.com/office/drawing/2014/main" id="{EEB56F4E-80E5-5360-17C1-092898A234C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63" y="1588"/>
            <a:ext cx="12176125" cy="6858000"/>
          </a:xfrm>
          <a:prstGeom prst="rect">
            <a:avLst/>
          </a:prstGeom>
        </p:spPr>
      </p:pic>
      <p:sp>
        <p:nvSpPr>
          <p:cNvPr id="3" name="Text Placeholder 2">
            <a:extLst>
              <a:ext uri="{FF2B5EF4-FFF2-40B4-BE49-F238E27FC236}">
                <a16:creationId xmlns:a16="http://schemas.microsoft.com/office/drawing/2014/main" id="{6E9623EC-AA5C-1484-7DF6-5C1DB6C8791E}"/>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67A02E79-D628-8665-9FD9-326ACDB78B82}"/>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087573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0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mix-error">
            <a:hlinkClick r:id="" action="ppaction://media"/>
            <a:extLst>
              <a:ext uri="{FF2B5EF4-FFF2-40B4-BE49-F238E27FC236}">
                <a16:creationId xmlns:a16="http://schemas.microsoft.com/office/drawing/2014/main" id="{A9680A3D-8320-91E1-28BC-A3A613BB8E7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76125" cy="6858000"/>
          </a:xfrm>
          <a:prstGeom prst="rect">
            <a:avLst/>
          </a:prstGeom>
        </p:spPr>
      </p:pic>
      <p:sp>
        <p:nvSpPr>
          <p:cNvPr id="3" name="Text Placeholder 2">
            <a:extLst>
              <a:ext uri="{FF2B5EF4-FFF2-40B4-BE49-F238E27FC236}">
                <a16:creationId xmlns:a16="http://schemas.microsoft.com/office/drawing/2014/main" id="{26EC4613-6387-6834-143C-E915B7C7885A}"/>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2A890A0C-42C9-059E-281D-70F39C905FCB}"/>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771389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AE2B85-34BD-A862-86A6-2AA7AE22D770}"/>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6E554C0C-1D3B-D741-B62A-C64FE253F3CE}"/>
              </a:ext>
            </a:extLst>
          </p:cNvPr>
          <p:cNvSpPr>
            <a:spLocks noGrp="1"/>
          </p:cNvSpPr>
          <p:nvPr>
            <p:ph type="title"/>
          </p:nvPr>
        </p:nvSpPr>
        <p:spPr/>
        <p:txBody>
          <a:bodyPr/>
          <a:lstStyle/>
          <a:p>
            <a:r>
              <a:rPr lang="en-PH" b="1" cap="all" dirty="0"/>
              <a:t>interruptions</a:t>
            </a:r>
            <a:endParaRPr lang="en-US" dirty="0"/>
          </a:p>
        </p:txBody>
      </p:sp>
    </p:spTree>
    <p:extLst>
      <p:ext uri="{BB962C8B-B14F-4D97-AF65-F5344CB8AC3E}">
        <p14:creationId xmlns:p14="http://schemas.microsoft.com/office/powerpoint/2010/main" val="1298119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hange-quantity-next">
            <a:hlinkClick r:id="" action="ppaction://media"/>
            <a:extLst>
              <a:ext uri="{FF2B5EF4-FFF2-40B4-BE49-F238E27FC236}">
                <a16:creationId xmlns:a16="http://schemas.microsoft.com/office/drawing/2014/main" id="{CEF3F8DA-0845-7474-80A8-43616A5C9AA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635750"/>
          </a:xfrm>
          <a:prstGeom prst="rect">
            <a:avLst/>
          </a:prstGeom>
        </p:spPr>
      </p:pic>
      <p:sp>
        <p:nvSpPr>
          <p:cNvPr id="3" name="Text Placeholder 2">
            <a:extLst>
              <a:ext uri="{FF2B5EF4-FFF2-40B4-BE49-F238E27FC236}">
                <a16:creationId xmlns:a16="http://schemas.microsoft.com/office/drawing/2014/main" id="{7594A2BC-3F0D-6C9E-384E-D84FC4011633}"/>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3582488A-5540-3810-F325-A0538109009B}"/>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525560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hange-quantity-remix">
            <a:hlinkClick r:id="" action="ppaction://media"/>
            <a:extLst>
              <a:ext uri="{FF2B5EF4-FFF2-40B4-BE49-F238E27FC236}">
                <a16:creationId xmlns:a16="http://schemas.microsoft.com/office/drawing/2014/main" id="{B25F171D-90C4-3435-FE35-70C5A3E1F9C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63" y="1588"/>
            <a:ext cx="12176125" cy="6858000"/>
          </a:xfrm>
          <a:prstGeom prst="rect">
            <a:avLst/>
          </a:prstGeom>
        </p:spPr>
      </p:pic>
      <p:sp>
        <p:nvSpPr>
          <p:cNvPr id="3" name="Text Placeholder 2">
            <a:extLst>
              <a:ext uri="{FF2B5EF4-FFF2-40B4-BE49-F238E27FC236}">
                <a16:creationId xmlns:a16="http://schemas.microsoft.com/office/drawing/2014/main" id="{197A7866-66FD-7B14-6F75-17D225612AA1}"/>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2DAB354F-B65C-3671-DCBB-22862D362B5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79747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3F666B-23A6-BEBD-800F-B6F005423B09}"/>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011FD2DF-56F4-A304-24E9-CCE577F5D33F}"/>
              </a:ext>
            </a:extLst>
          </p:cNvPr>
          <p:cNvSpPr>
            <a:spLocks noGrp="1"/>
          </p:cNvSpPr>
          <p:nvPr>
            <p:ph type="title"/>
          </p:nvPr>
        </p:nvSpPr>
        <p:spPr/>
        <p:txBody>
          <a:bodyPr/>
          <a:lstStyle/>
          <a:p>
            <a:r>
              <a:rPr lang="en-PH" b="1" cap="all" dirty="0"/>
              <a:t>Getting started</a:t>
            </a:r>
            <a:endParaRPr lang="en-US" dirty="0"/>
          </a:p>
        </p:txBody>
      </p:sp>
    </p:spTree>
    <p:extLst>
      <p:ext uri="{BB962C8B-B14F-4D97-AF65-F5344CB8AC3E}">
        <p14:creationId xmlns:p14="http://schemas.microsoft.com/office/powerpoint/2010/main" val="4019668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a:extLst>
              <a:ext uri="{FF2B5EF4-FFF2-40B4-BE49-F238E27FC236}">
                <a16:creationId xmlns:a16="http://schemas.microsoft.com/office/drawing/2014/main" id="{CE231697-D792-D3A9-1B18-24659E0C4053}"/>
              </a:ext>
            </a:extLst>
          </p:cNvPr>
          <p:cNvPicPr>
            <a:picLocks noChangeAspect="1"/>
          </p:cNvPicPr>
          <p:nvPr/>
        </p:nvPicPr>
        <p:blipFill>
          <a:blip r:embed="rId3"/>
          <a:stretch>
            <a:fillRect/>
          </a:stretch>
        </p:blipFill>
        <p:spPr>
          <a:xfrm>
            <a:off x="46724" y="1544595"/>
            <a:ext cx="12134434" cy="3656055"/>
          </a:xfrm>
          <a:prstGeom prst="rect">
            <a:avLst/>
          </a:prstGeom>
        </p:spPr>
      </p:pic>
      <p:sp>
        <p:nvSpPr>
          <p:cNvPr id="3" name="Text Placeholder 2">
            <a:extLst>
              <a:ext uri="{FF2B5EF4-FFF2-40B4-BE49-F238E27FC236}">
                <a16:creationId xmlns:a16="http://schemas.microsoft.com/office/drawing/2014/main" id="{317BE3C5-7D3A-FF47-209A-64D0A315F298}"/>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406C8EB2-DA24-B48D-EF6F-3F0D1EE5E132}"/>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110873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 email&#10;&#10;Description automatically generated">
            <a:extLst>
              <a:ext uri="{FF2B5EF4-FFF2-40B4-BE49-F238E27FC236}">
                <a16:creationId xmlns:a16="http://schemas.microsoft.com/office/drawing/2014/main" id="{A4E8B00A-C1DD-D2DE-BB4F-5083E92ADDF2}"/>
              </a:ext>
            </a:extLst>
          </p:cNvPr>
          <p:cNvPicPr>
            <a:picLocks noChangeAspect="1"/>
          </p:cNvPicPr>
          <p:nvPr/>
        </p:nvPicPr>
        <p:blipFill>
          <a:blip r:embed="rId3"/>
          <a:stretch>
            <a:fillRect/>
          </a:stretch>
        </p:blipFill>
        <p:spPr>
          <a:xfrm>
            <a:off x="8827" y="1135117"/>
            <a:ext cx="12183173" cy="4433833"/>
          </a:xfrm>
          <a:prstGeom prst="rect">
            <a:avLst/>
          </a:prstGeom>
        </p:spPr>
      </p:pic>
      <p:sp>
        <p:nvSpPr>
          <p:cNvPr id="3" name="Text Placeholder 2">
            <a:extLst>
              <a:ext uri="{FF2B5EF4-FFF2-40B4-BE49-F238E27FC236}">
                <a16:creationId xmlns:a16="http://schemas.microsoft.com/office/drawing/2014/main" id="{902C8703-EADB-BFE8-59E2-6EFEAAC241FC}"/>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3AE586D4-8646-AC7E-1366-EFF4735F56EE}"/>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20524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404C090-A7F4-37EF-F25A-833A46830230}"/>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011FD2DF-56F4-A304-24E9-CCE577F5D33F}"/>
              </a:ext>
            </a:extLst>
          </p:cNvPr>
          <p:cNvSpPr>
            <a:spLocks noGrp="1"/>
          </p:cNvSpPr>
          <p:nvPr>
            <p:ph type="title"/>
          </p:nvPr>
        </p:nvSpPr>
        <p:spPr/>
        <p:txBody>
          <a:bodyPr/>
          <a:lstStyle/>
          <a:p>
            <a:r>
              <a:rPr lang="en-PH" b="1" cap="all" dirty="0"/>
              <a:t>demo</a:t>
            </a:r>
            <a:endParaRPr lang="en-US" dirty="0"/>
          </a:p>
        </p:txBody>
      </p:sp>
    </p:spTree>
    <p:extLst>
      <p:ext uri="{BB962C8B-B14F-4D97-AF65-F5344CB8AC3E}">
        <p14:creationId xmlns:p14="http://schemas.microsoft.com/office/powerpoint/2010/main" val="4282514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CDE813-610B-A51A-7054-6F4467B065F0}"/>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E246ED22-49F8-66CE-FB5D-7720323E7529}"/>
              </a:ext>
            </a:extLst>
          </p:cNvPr>
          <p:cNvSpPr>
            <a:spLocks noGrp="1"/>
          </p:cNvSpPr>
          <p:nvPr>
            <p:ph type="title"/>
          </p:nvPr>
        </p:nvSpPr>
        <p:spPr/>
        <p:txBody>
          <a:bodyPr/>
          <a:lstStyle/>
          <a:p>
            <a:r>
              <a:rPr lang="en-US" dirty="0"/>
              <a:t>Security</a:t>
            </a:r>
          </a:p>
        </p:txBody>
      </p:sp>
      <p:sp>
        <p:nvSpPr>
          <p:cNvPr id="4" name="TextBox 3">
            <a:extLst>
              <a:ext uri="{FF2B5EF4-FFF2-40B4-BE49-F238E27FC236}">
                <a16:creationId xmlns:a16="http://schemas.microsoft.com/office/drawing/2014/main" id="{AFD1EEE8-C74D-B426-8020-B41A1232F6C8}"/>
              </a:ext>
            </a:extLst>
          </p:cNvPr>
          <p:cNvSpPr txBox="1"/>
          <p:nvPr/>
        </p:nvSpPr>
        <p:spPr>
          <a:xfrm>
            <a:off x="2200438" y="2551837"/>
            <a:ext cx="7791124" cy="1754326"/>
          </a:xfrm>
          <a:prstGeom prst="rect">
            <a:avLst/>
          </a:prstGeom>
          <a:noFill/>
        </p:spPr>
        <p:txBody>
          <a:bodyPr wrap="square">
            <a:spAutoFit/>
          </a:bodyPr>
          <a:lstStyle/>
          <a:p>
            <a:pPr algn="ctr"/>
            <a:r>
              <a:rPr lang="en-PH" sz="3600" b="0" dirty="0">
                <a:solidFill>
                  <a:srgbClr val="9C5D27"/>
                </a:solidFill>
                <a:effectLst/>
                <a:latin typeface="Menlo" panose="020B0609030804020204" pitchFamily="49" charset="0"/>
              </a:rPr>
              <a:t>remix-auth-form</a:t>
            </a:r>
          </a:p>
          <a:p>
            <a:pPr algn="ctr"/>
            <a:r>
              <a:rPr lang="en-PH" sz="3600" dirty="0">
                <a:solidFill>
                  <a:srgbClr val="9C5D27"/>
                </a:solidFill>
                <a:latin typeface="Menlo" panose="020B0609030804020204" pitchFamily="49" charset="0"/>
              </a:rPr>
              <a:t>or</a:t>
            </a:r>
          </a:p>
          <a:p>
            <a:pPr algn="ctr"/>
            <a:r>
              <a:rPr lang="en-PH" sz="3600" b="0" dirty="0">
                <a:solidFill>
                  <a:srgbClr val="9C5D27"/>
                </a:solidFill>
                <a:effectLst/>
                <a:latin typeface="Menlo" panose="020B0609030804020204" pitchFamily="49" charset="0"/>
              </a:rPr>
              <a:t>remix-auth-auth0</a:t>
            </a:r>
            <a:endParaRPr lang="en-PH" sz="3600" b="0" dirty="0">
              <a:solidFill>
                <a:srgbClr val="333333"/>
              </a:solidFill>
              <a:effectLst/>
              <a:latin typeface="Menlo" panose="020B0609030804020204" pitchFamily="49" charset="0"/>
            </a:endParaRPr>
          </a:p>
        </p:txBody>
      </p:sp>
    </p:spTree>
    <p:extLst>
      <p:ext uri="{BB962C8B-B14F-4D97-AF65-F5344CB8AC3E}">
        <p14:creationId xmlns:p14="http://schemas.microsoft.com/office/powerpoint/2010/main" val="3181261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application&#10;&#10;Description automatically generated">
            <a:extLst>
              <a:ext uri="{FF2B5EF4-FFF2-40B4-BE49-F238E27FC236}">
                <a16:creationId xmlns:a16="http://schemas.microsoft.com/office/drawing/2014/main" id="{65E662DA-68C6-E46C-97E7-01501A3EAE08}"/>
              </a:ext>
            </a:extLst>
          </p:cNvPr>
          <p:cNvPicPr>
            <a:picLocks noChangeAspect="1"/>
          </p:cNvPicPr>
          <p:nvPr/>
        </p:nvPicPr>
        <p:blipFill>
          <a:blip r:embed="rId2"/>
          <a:stretch>
            <a:fillRect/>
          </a:stretch>
        </p:blipFill>
        <p:spPr>
          <a:xfrm>
            <a:off x="2209800" y="1318243"/>
            <a:ext cx="7772400" cy="4221513"/>
          </a:xfrm>
          <a:prstGeom prst="rect">
            <a:avLst/>
          </a:prstGeom>
        </p:spPr>
      </p:pic>
    </p:spTree>
    <p:extLst>
      <p:ext uri="{BB962C8B-B14F-4D97-AF65-F5344CB8AC3E}">
        <p14:creationId xmlns:p14="http://schemas.microsoft.com/office/powerpoint/2010/main" val="1344284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9BD614-82CF-B25A-A33B-1E567C8BB5E5}"/>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F5E576E4-D126-8E18-1F65-9A3AC160518F}"/>
              </a:ext>
            </a:extLst>
          </p:cNvPr>
          <p:cNvSpPr>
            <a:spLocks noGrp="1"/>
          </p:cNvSpPr>
          <p:nvPr>
            <p:ph type="title"/>
          </p:nvPr>
        </p:nvSpPr>
        <p:spPr/>
        <p:txBody>
          <a:bodyPr/>
          <a:lstStyle/>
          <a:p>
            <a:r>
              <a:rPr lang="en-PH" b="1" cap="all" dirty="0"/>
              <a:t>Docs:</a:t>
            </a:r>
            <a:endParaRPr lang="en-US" dirty="0"/>
          </a:p>
        </p:txBody>
      </p:sp>
      <p:sp>
        <p:nvSpPr>
          <p:cNvPr id="5" name="Rectangle 4">
            <a:extLst>
              <a:ext uri="{FF2B5EF4-FFF2-40B4-BE49-F238E27FC236}">
                <a16:creationId xmlns:a16="http://schemas.microsoft.com/office/drawing/2014/main" id="{4D6E56C6-3B03-D2EB-E418-9F1FD14A146F}"/>
              </a:ext>
            </a:extLst>
          </p:cNvPr>
          <p:cNvSpPr/>
          <p:nvPr/>
        </p:nvSpPr>
        <p:spPr>
          <a:xfrm>
            <a:off x="874714" y="1268413"/>
            <a:ext cx="5196425" cy="646331"/>
          </a:xfrm>
          <a:prstGeom prst="rect">
            <a:avLst/>
          </a:prstGeom>
        </p:spPr>
        <p:txBody>
          <a:bodyPr wrap="square">
            <a:spAutoFit/>
          </a:bodyPr>
          <a:lstStyle/>
          <a:p>
            <a:r>
              <a:rPr lang="en-US" sz="3600" dirty="0">
                <a:solidFill>
                  <a:srgbClr val="4A3333"/>
                </a:solidFill>
              </a:rPr>
              <a:t>https://remix.run/docs</a:t>
            </a:r>
          </a:p>
        </p:txBody>
      </p:sp>
      <p:sp>
        <p:nvSpPr>
          <p:cNvPr id="6" name="Title 2">
            <a:extLst>
              <a:ext uri="{FF2B5EF4-FFF2-40B4-BE49-F238E27FC236}">
                <a16:creationId xmlns:a16="http://schemas.microsoft.com/office/drawing/2014/main" id="{B751C743-81F6-F691-264E-F31C15BEA42B}"/>
              </a:ext>
            </a:extLst>
          </p:cNvPr>
          <p:cNvSpPr txBox="1">
            <a:spLocks/>
          </p:cNvSpPr>
          <p:nvPr/>
        </p:nvSpPr>
        <p:spPr>
          <a:xfrm>
            <a:off x="874714" y="4290477"/>
            <a:ext cx="5221286" cy="714336"/>
          </a:xfrm>
          <a:prstGeom prst="rect">
            <a:avLst/>
          </a:prstGeom>
        </p:spPr>
        <p:txBody>
          <a:bodyPr vert="horz" lIns="91440" tIns="45720" rIns="91440" bIns="45720" rtlCol="0" anchor="t" anchorCtr="0">
            <a:noAutofit/>
          </a:bodyPr>
          <a:lstStyle>
            <a:lvl1pPr algn="l" defTabSz="914400" rtl="0" eaLnBrk="1" latinLnBrk="0" hangingPunct="1">
              <a:lnSpc>
                <a:spcPct val="100000"/>
              </a:lnSpc>
              <a:spcBef>
                <a:spcPct val="0"/>
              </a:spcBef>
              <a:buNone/>
              <a:defRPr sz="3200" b="1" i="0" kern="1200">
                <a:solidFill>
                  <a:schemeClr val="bg1"/>
                </a:solidFill>
                <a:latin typeface="Arial Nova" panose="020B0504020202020204" pitchFamily="34" charset="0"/>
                <a:ea typeface="+mj-ea"/>
                <a:cs typeface="+mj-cs"/>
              </a:defRPr>
            </a:lvl1pPr>
          </a:lstStyle>
          <a:p>
            <a:r>
              <a:rPr lang="en-PH" cap="all" dirty="0"/>
              <a:t>Sample repo:</a:t>
            </a:r>
            <a:endParaRPr lang="en-US" dirty="0"/>
          </a:p>
        </p:txBody>
      </p:sp>
      <p:sp>
        <p:nvSpPr>
          <p:cNvPr id="7" name="Rectangle 6">
            <a:extLst>
              <a:ext uri="{FF2B5EF4-FFF2-40B4-BE49-F238E27FC236}">
                <a16:creationId xmlns:a16="http://schemas.microsoft.com/office/drawing/2014/main" id="{CED86775-A775-B3B1-7784-508DE62A9A9C}"/>
              </a:ext>
            </a:extLst>
          </p:cNvPr>
          <p:cNvSpPr/>
          <p:nvPr/>
        </p:nvSpPr>
        <p:spPr>
          <a:xfrm>
            <a:off x="874714" y="5004813"/>
            <a:ext cx="9700053" cy="584775"/>
          </a:xfrm>
          <a:prstGeom prst="rect">
            <a:avLst/>
          </a:prstGeom>
        </p:spPr>
        <p:txBody>
          <a:bodyPr wrap="square">
            <a:spAutoFit/>
          </a:bodyPr>
          <a:lstStyle/>
          <a:p>
            <a:r>
              <a:rPr lang="en-US" sz="3200" dirty="0">
                <a:solidFill>
                  <a:srgbClr val="4A3333"/>
                </a:solidFill>
              </a:rPr>
              <a:t>https://github.com/webmasterdevlin/remix-run-demo</a:t>
            </a:r>
          </a:p>
        </p:txBody>
      </p:sp>
    </p:spTree>
    <p:extLst>
      <p:ext uri="{BB962C8B-B14F-4D97-AF65-F5344CB8AC3E}">
        <p14:creationId xmlns:p14="http://schemas.microsoft.com/office/powerpoint/2010/main" val="1424776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EA57F1C-69B3-1E87-3C42-E51993DB78A0}"/>
              </a:ext>
            </a:extLst>
          </p:cNvPr>
          <p:cNvSpPr>
            <a:spLocks noGrp="1"/>
          </p:cNvSpPr>
          <p:nvPr>
            <p:ph type="body" sz="quarter" idx="13"/>
          </p:nvPr>
        </p:nvSpPr>
        <p:spPr/>
        <p:txBody>
          <a:bodyPr/>
          <a:lstStyle/>
          <a:p>
            <a:endParaRPr lang="en-US"/>
          </a:p>
        </p:txBody>
      </p:sp>
      <p:sp>
        <p:nvSpPr>
          <p:cNvPr id="4" name="Title 2">
            <a:extLst>
              <a:ext uri="{FF2B5EF4-FFF2-40B4-BE49-F238E27FC236}">
                <a16:creationId xmlns:a16="http://schemas.microsoft.com/office/drawing/2014/main" id="{F5E576E4-D126-8E18-1F65-9A3AC160518F}"/>
              </a:ext>
            </a:extLst>
          </p:cNvPr>
          <p:cNvSpPr>
            <a:spLocks noGrp="1"/>
          </p:cNvSpPr>
          <p:nvPr>
            <p:ph type="title"/>
          </p:nvPr>
        </p:nvSpPr>
        <p:spPr/>
        <p:txBody>
          <a:bodyPr/>
          <a:lstStyle/>
          <a:p>
            <a:r>
              <a:rPr lang="en-PH" b="1" cap="all" dirty="0"/>
              <a:t>Docs:</a:t>
            </a:r>
            <a:endParaRPr lang="en-US" dirty="0"/>
          </a:p>
        </p:txBody>
      </p:sp>
      <p:sp>
        <p:nvSpPr>
          <p:cNvPr id="5" name="Rectangle 4">
            <a:extLst>
              <a:ext uri="{FF2B5EF4-FFF2-40B4-BE49-F238E27FC236}">
                <a16:creationId xmlns:a16="http://schemas.microsoft.com/office/drawing/2014/main" id="{4D6E56C6-3B03-D2EB-E418-9F1FD14A146F}"/>
              </a:ext>
            </a:extLst>
          </p:cNvPr>
          <p:cNvSpPr/>
          <p:nvPr/>
        </p:nvSpPr>
        <p:spPr>
          <a:xfrm>
            <a:off x="874714" y="1268413"/>
            <a:ext cx="5196425" cy="584775"/>
          </a:xfrm>
          <a:prstGeom prst="rect">
            <a:avLst/>
          </a:prstGeom>
        </p:spPr>
        <p:txBody>
          <a:bodyPr wrap="square">
            <a:spAutoFit/>
          </a:bodyPr>
          <a:lstStyle/>
          <a:p>
            <a:r>
              <a:rPr lang="en-US" sz="3200" dirty="0">
                <a:solidFill>
                  <a:srgbClr val="4A3333"/>
                </a:solidFill>
              </a:rPr>
              <a:t>https://remix.run/docs</a:t>
            </a:r>
          </a:p>
        </p:txBody>
      </p:sp>
      <p:sp>
        <p:nvSpPr>
          <p:cNvPr id="6" name="Title 2">
            <a:extLst>
              <a:ext uri="{FF2B5EF4-FFF2-40B4-BE49-F238E27FC236}">
                <a16:creationId xmlns:a16="http://schemas.microsoft.com/office/drawing/2014/main" id="{B751C743-81F6-F691-264E-F31C15BEA42B}"/>
              </a:ext>
            </a:extLst>
          </p:cNvPr>
          <p:cNvSpPr txBox="1">
            <a:spLocks/>
          </p:cNvSpPr>
          <p:nvPr/>
        </p:nvSpPr>
        <p:spPr>
          <a:xfrm>
            <a:off x="874714" y="4290477"/>
            <a:ext cx="5221286" cy="714336"/>
          </a:xfrm>
          <a:prstGeom prst="rect">
            <a:avLst/>
          </a:prstGeom>
        </p:spPr>
        <p:txBody>
          <a:bodyPr vert="horz" lIns="91440" tIns="45720" rIns="91440" bIns="45720" rtlCol="0" anchor="t" anchorCtr="0">
            <a:noAutofit/>
          </a:bodyPr>
          <a:lstStyle>
            <a:lvl1pPr algn="l" defTabSz="914400" rtl="0" eaLnBrk="1" latinLnBrk="0" hangingPunct="1">
              <a:lnSpc>
                <a:spcPct val="100000"/>
              </a:lnSpc>
              <a:spcBef>
                <a:spcPct val="0"/>
              </a:spcBef>
              <a:buNone/>
              <a:defRPr sz="3200" b="1" i="0" kern="1200">
                <a:solidFill>
                  <a:schemeClr val="bg1"/>
                </a:solidFill>
                <a:latin typeface="Arial Nova" panose="020B0504020202020204" pitchFamily="34" charset="0"/>
                <a:ea typeface="+mj-ea"/>
                <a:cs typeface="+mj-cs"/>
              </a:defRPr>
            </a:lvl1pPr>
          </a:lstStyle>
          <a:p>
            <a:r>
              <a:rPr lang="en-PH" cap="all" dirty="0"/>
              <a:t>Sample repo:</a:t>
            </a:r>
            <a:endParaRPr lang="en-US" dirty="0"/>
          </a:p>
        </p:txBody>
      </p:sp>
      <p:sp>
        <p:nvSpPr>
          <p:cNvPr id="7" name="Rectangle 6">
            <a:extLst>
              <a:ext uri="{FF2B5EF4-FFF2-40B4-BE49-F238E27FC236}">
                <a16:creationId xmlns:a16="http://schemas.microsoft.com/office/drawing/2014/main" id="{CED86775-A775-B3B1-7784-508DE62A9A9C}"/>
              </a:ext>
            </a:extLst>
          </p:cNvPr>
          <p:cNvSpPr/>
          <p:nvPr/>
        </p:nvSpPr>
        <p:spPr>
          <a:xfrm>
            <a:off x="874714" y="5004813"/>
            <a:ext cx="9700053" cy="584775"/>
          </a:xfrm>
          <a:prstGeom prst="rect">
            <a:avLst/>
          </a:prstGeom>
        </p:spPr>
        <p:txBody>
          <a:bodyPr wrap="square">
            <a:spAutoFit/>
          </a:bodyPr>
          <a:lstStyle/>
          <a:p>
            <a:r>
              <a:rPr lang="en-US" sz="3200" dirty="0">
                <a:solidFill>
                  <a:srgbClr val="4A3333"/>
                </a:solidFill>
              </a:rPr>
              <a:t>https://github.com/webmasterdevlin/remix-run-demo</a:t>
            </a:r>
          </a:p>
        </p:txBody>
      </p:sp>
      <p:pic>
        <p:nvPicPr>
          <p:cNvPr id="2" name="Picture 2" descr="dig2100.no/wp-content/uploads/2020/05/1280px-Sh...">
            <a:extLst>
              <a:ext uri="{FF2B5EF4-FFF2-40B4-BE49-F238E27FC236}">
                <a16:creationId xmlns:a16="http://schemas.microsoft.com/office/drawing/2014/main" id="{9C0FE6AF-DB63-E581-D4C8-413F60DF61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8058" y="1533927"/>
            <a:ext cx="3673033" cy="1153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1982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with medium confidence">
            <a:extLst>
              <a:ext uri="{FF2B5EF4-FFF2-40B4-BE49-F238E27FC236}">
                <a16:creationId xmlns:a16="http://schemas.microsoft.com/office/drawing/2014/main" id="{EC3A87F2-4545-39EC-90F0-44035328725A}"/>
              </a:ext>
            </a:extLst>
          </p:cNvPr>
          <p:cNvPicPr>
            <a:picLocks noChangeAspect="1"/>
          </p:cNvPicPr>
          <p:nvPr/>
        </p:nvPicPr>
        <p:blipFill>
          <a:blip r:embed="rId3"/>
          <a:stretch>
            <a:fillRect/>
          </a:stretch>
        </p:blipFill>
        <p:spPr>
          <a:xfrm>
            <a:off x="0" y="-1"/>
            <a:ext cx="12192000" cy="6858001"/>
          </a:xfrm>
          <a:prstGeom prst="rect">
            <a:avLst/>
          </a:prstGeom>
        </p:spPr>
      </p:pic>
      <p:sp>
        <p:nvSpPr>
          <p:cNvPr id="7" name="Text Placeholder 6">
            <a:extLst>
              <a:ext uri="{FF2B5EF4-FFF2-40B4-BE49-F238E27FC236}">
                <a16:creationId xmlns:a16="http://schemas.microsoft.com/office/drawing/2014/main" id="{CD84CF32-F225-30AF-1724-1860EBC53DC9}"/>
              </a:ext>
            </a:extLst>
          </p:cNvPr>
          <p:cNvSpPr>
            <a:spLocks noGrp="1"/>
          </p:cNvSpPr>
          <p:nvPr>
            <p:ph type="body" sz="quarter" idx="13"/>
          </p:nvPr>
        </p:nvSpPr>
        <p:spPr/>
        <p:txBody>
          <a:bodyPr/>
          <a:lstStyle/>
          <a:p>
            <a:endParaRPr lang="en-US"/>
          </a:p>
        </p:txBody>
      </p:sp>
      <p:sp>
        <p:nvSpPr>
          <p:cNvPr id="6" name="Title 5">
            <a:extLst>
              <a:ext uri="{FF2B5EF4-FFF2-40B4-BE49-F238E27FC236}">
                <a16:creationId xmlns:a16="http://schemas.microsoft.com/office/drawing/2014/main" id="{57126A3E-2B6E-A9B2-F3A4-77729750B4D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80813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862836-42F1-BA42-B9E0-6AF8D18AC861}"/>
              </a:ext>
            </a:extLst>
          </p:cNvPr>
          <p:cNvSpPr>
            <a:spLocks noGrp="1"/>
          </p:cNvSpPr>
          <p:nvPr>
            <p:ph type="body" sz="quarter" idx="13"/>
          </p:nvPr>
        </p:nvSpPr>
        <p:spPr>
          <a:xfrm>
            <a:off x="152764" y="911245"/>
            <a:ext cx="3763097" cy="892896"/>
          </a:xfrm>
        </p:spPr>
        <p:txBody>
          <a:bodyPr/>
          <a:lstStyle/>
          <a:p>
            <a:pPr algn="ctr"/>
            <a:r>
              <a:rPr lang="en-US" sz="2800" dirty="0">
                <a:solidFill>
                  <a:srgbClr val="4A3333"/>
                </a:solidFill>
              </a:rPr>
              <a:t>Merci de </a:t>
            </a:r>
            <a:r>
              <a:rPr lang="en-US" sz="2800" dirty="0" err="1">
                <a:solidFill>
                  <a:srgbClr val="4A3333"/>
                </a:solidFill>
              </a:rPr>
              <a:t>votre</a:t>
            </a:r>
            <a:r>
              <a:rPr lang="en-US" sz="2800" dirty="0">
                <a:solidFill>
                  <a:srgbClr val="4A3333"/>
                </a:solidFill>
              </a:rPr>
              <a:t> attention</a:t>
            </a:r>
          </a:p>
        </p:txBody>
      </p:sp>
      <p:sp>
        <p:nvSpPr>
          <p:cNvPr id="3" name="Title 2">
            <a:extLst>
              <a:ext uri="{FF2B5EF4-FFF2-40B4-BE49-F238E27FC236}">
                <a16:creationId xmlns:a16="http://schemas.microsoft.com/office/drawing/2014/main" id="{E159EB3E-933A-0FBF-8BD4-3698B783DAF7}"/>
              </a:ext>
            </a:extLst>
          </p:cNvPr>
          <p:cNvSpPr>
            <a:spLocks noGrp="1"/>
          </p:cNvSpPr>
          <p:nvPr>
            <p:ph type="title"/>
          </p:nvPr>
        </p:nvSpPr>
        <p:spPr>
          <a:xfrm>
            <a:off x="173545" y="5404921"/>
            <a:ext cx="3763097" cy="1083668"/>
          </a:xfrm>
        </p:spPr>
        <p:txBody>
          <a:bodyPr/>
          <a:lstStyle/>
          <a:p>
            <a:pPr algn="ctr"/>
            <a:r>
              <a:rPr lang="en-US" dirty="0"/>
              <a:t>This is the way</a:t>
            </a:r>
            <a:br>
              <a:rPr lang="en-US" dirty="0"/>
            </a:br>
            <a:r>
              <a:rPr lang="en-US" dirty="0"/>
              <a:t>@DevlinDuldulao</a:t>
            </a:r>
          </a:p>
        </p:txBody>
      </p:sp>
      <p:pic>
        <p:nvPicPr>
          <p:cNvPr id="5" name="Picture 4" descr="A picture containing outdoor, person&#10;&#10;Description automatically generated">
            <a:extLst>
              <a:ext uri="{FF2B5EF4-FFF2-40B4-BE49-F238E27FC236}">
                <a16:creationId xmlns:a16="http://schemas.microsoft.com/office/drawing/2014/main" id="{8833741B-044D-8C36-41E2-0E2458C884A8}"/>
              </a:ext>
            </a:extLst>
          </p:cNvPr>
          <p:cNvPicPr>
            <a:picLocks noChangeAspect="1"/>
          </p:cNvPicPr>
          <p:nvPr/>
        </p:nvPicPr>
        <p:blipFill>
          <a:blip r:embed="rId3"/>
          <a:stretch>
            <a:fillRect/>
          </a:stretch>
        </p:blipFill>
        <p:spPr>
          <a:xfrm>
            <a:off x="3936642" y="0"/>
            <a:ext cx="6846757" cy="6858000"/>
          </a:xfrm>
          <a:prstGeom prst="rect">
            <a:avLst/>
          </a:prstGeom>
        </p:spPr>
      </p:pic>
    </p:spTree>
    <p:extLst>
      <p:ext uri="{BB962C8B-B14F-4D97-AF65-F5344CB8AC3E}">
        <p14:creationId xmlns:p14="http://schemas.microsoft.com/office/powerpoint/2010/main" val="2532756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Qr code&#10;&#10;Description automatically generated">
            <a:extLst>
              <a:ext uri="{FF2B5EF4-FFF2-40B4-BE49-F238E27FC236}">
                <a16:creationId xmlns:a16="http://schemas.microsoft.com/office/drawing/2014/main" id="{E190B6F7-D4B4-545B-B896-A88CD6148ABF}"/>
              </a:ext>
            </a:extLst>
          </p:cNvPr>
          <p:cNvPicPr>
            <a:picLocks noChangeAspect="1"/>
          </p:cNvPicPr>
          <p:nvPr/>
        </p:nvPicPr>
        <p:blipFill>
          <a:blip r:embed="rId2"/>
          <a:stretch>
            <a:fillRect/>
          </a:stretch>
        </p:blipFill>
        <p:spPr>
          <a:xfrm>
            <a:off x="3238500" y="571500"/>
            <a:ext cx="5715000" cy="5715000"/>
          </a:xfrm>
          <a:prstGeom prst="rect">
            <a:avLst/>
          </a:prstGeom>
        </p:spPr>
      </p:pic>
    </p:spTree>
    <p:extLst>
      <p:ext uri="{BB962C8B-B14F-4D97-AF65-F5344CB8AC3E}">
        <p14:creationId xmlns:p14="http://schemas.microsoft.com/office/powerpoint/2010/main" val="1145636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F379770-4B2E-9C8D-6938-971575326B0F}"/>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0312AB00-7D90-08C1-74C8-FBDA8255294D}"/>
              </a:ext>
            </a:extLst>
          </p:cNvPr>
          <p:cNvSpPr>
            <a:spLocks noGrp="1"/>
          </p:cNvSpPr>
          <p:nvPr>
            <p:ph type="title"/>
          </p:nvPr>
        </p:nvSpPr>
        <p:spPr/>
        <p:txBody>
          <a:bodyPr/>
          <a:lstStyle/>
          <a:p>
            <a:r>
              <a:rPr lang="en-US" dirty="0"/>
              <a:t>Devlin Duldulao</a:t>
            </a:r>
          </a:p>
        </p:txBody>
      </p:sp>
      <p:pic>
        <p:nvPicPr>
          <p:cNvPr id="4" name="Picture 2" descr="Remix - Build Better Websites">
            <a:extLst>
              <a:ext uri="{FF2B5EF4-FFF2-40B4-BE49-F238E27FC236}">
                <a16:creationId xmlns:a16="http://schemas.microsoft.com/office/drawing/2014/main" id="{B1A92CDF-81A2-1467-06D0-2B5130FCBDB0}"/>
              </a:ext>
            </a:extLst>
          </p:cNvPr>
          <p:cNvPicPr>
            <a:picLocks noGrp="1" noChangeAspect="1" noChangeArrowheads="1"/>
          </p:cNvPicPr>
          <p:nvPr>
            <p:ph sz="quarter" idx="4294967295"/>
          </p:nvPr>
        </p:nvPicPr>
        <p:blipFill>
          <a:blip r:embed="rId3">
            <a:extLst>
              <a:ext uri="{28A0092B-C50C-407E-A947-70E740481C1C}">
                <a14:useLocalDpi xmlns:a14="http://schemas.microsoft.com/office/drawing/2010/main" val="0"/>
              </a:ext>
            </a:extLst>
          </a:blip>
          <a:srcRect/>
          <a:stretch>
            <a:fillRect/>
          </a:stretch>
        </p:blipFill>
        <p:spPr bwMode="auto">
          <a:xfrm>
            <a:off x="3665537" y="2161381"/>
            <a:ext cx="4860925" cy="2535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2716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23E7C3-0C4B-924A-A612-E6B48C51E0A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19B947AD-0B7E-D0CD-6F4B-C53E3D50D485}"/>
              </a:ext>
            </a:extLst>
          </p:cNvPr>
          <p:cNvSpPr>
            <a:spLocks noGrp="1"/>
          </p:cNvSpPr>
          <p:nvPr>
            <p:ph type="title"/>
          </p:nvPr>
        </p:nvSpPr>
        <p:spPr/>
        <p:txBody>
          <a:bodyPr/>
          <a:lstStyle/>
          <a:p>
            <a:r>
              <a:rPr lang="en-US" dirty="0"/>
              <a:t>Progressive Enhancement</a:t>
            </a:r>
          </a:p>
        </p:txBody>
      </p:sp>
    </p:spTree>
    <p:extLst>
      <p:ext uri="{BB962C8B-B14F-4D97-AF65-F5344CB8AC3E}">
        <p14:creationId xmlns:p14="http://schemas.microsoft.com/office/powerpoint/2010/main" val="1981275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898BFF-7AB9-B8F6-F1DE-1E61DDA3E3F2}"/>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19B947AD-0B7E-D0CD-6F4B-C53E3D50D485}"/>
              </a:ext>
            </a:extLst>
          </p:cNvPr>
          <p:cNvSpPr>
            <a:spLocks noGrp="1"/>
          </p:cNvSpPr>
          <p:nvPr>
            <p:ph type="title"/>
          </p:nvPr>
        </p:nvSpPr>
        <p:spPr/>
        <p:txBody>
          <a:bodyPr/>
          <a:lstStyle/>
          <a:p>
            <a:r>
              <a:rPr lang="en-US" dirty="0"/>
              <a:t>Progressive Enhancement</a:t>
            </a:r>
          </a:p>
        </p:txBody>
      </p:sp>
      <p:sp>
        <p:nvSpPr>
          <p:cNvPr id="4" name="TextBox 3">
            <a:extLst>
              <a:ext uri="{FF2B5EF4-FFF2-40B4-BE49-F238E27FC236}">
                <a16:creationId xmlns:a16="http://schemas.microsoft.com/office/drawing/2014/main" id="{77A161F6-4DF1-8DD5-67DF-F2233D6991DB}"/>
              </a:ext>
            </a:extLst>
          </p:cNvPr>
          <p:cNvSpPr txBox="1"/>
          <p:nvPr/>
        </p:nvSpPr>
        <p:spPr>
          <a:xfrm>
            <a:off x="3798961" y="2397948"/>
            <a:ext cx="4594078" cy="2062103"/>
          </a:xfrm>
          <a:prstGeom prst="rect">
            <a:avLst/>
          </a:prstGeom>
          <a:noFill/>
        </p:spPr>
        <p:txBody>
          <a:bodyPr wrap="none" rtlCol="0">
            <a:spAutoFit/>
          </a:bodyPr>
          <a:lstStyle/>
          <a:p>
            <a:pPr marL="457200" indent="-457200">
              <a:buFont typeface="Arial" panose="020B0604020202020204" pitchFamily="34" charset="0"/>
              <a:buChar char="•"/>
            </a:pPr>
            <a:r>
              <a:rPr lang="en-US" sz="3200" dirty="0">
                <a:solidFill>
                  <a:srgbClr val="75DFBC"/>
                </a:solidFill>
              </a:rPr>
              <a:t>Basic user experience</a:t>
            </a:r>
          </a:p>
          <a:p>
            <a:pPr marL="457200" indent="-457200">
              <a:buFont typeface="Arial" panose="020B0604020202020204" pitchFamily="34" charset="0"/>
              <a:buChar char="•"/>
            </a:pPr>
            <a:r>
              <a:rPr lang="en-US" sz="3200" dirty="0">
                <a:solidFill>
                  <a:srgbClr val="75DFBC"/>
                </a:solidFill>
              </a:rPr>
              <a:t>Browsers compatibility</a:t>
            </a:r>
          </a:p>
          <a:p>
            <a:pPr marL="457200" indent="-457200">
              <a:buFont typeface="Arial" panose="020B0604020202020204" pitchFamily="34" charset="0"/>
              <a:buChar char="•"/>
            </a:pPr>
            <a:r>
              <a:rPr lang="en-US" sz="3200" dirty="0">
                <a:solidFill>
                  <a:srgbClr val="75DFBC"/>
                </a:solidFill>
              </a:rPr>
              <a:t>Faster and stable</a:t>
            </a:r>
          </a:p>
          <a:p>
            <a:pPr marL="457200" indent="-457200">
              <a:buFont typeface="Arial" panose="020B0604020202020204" pitchFamily="34" charset="0"/>
              <a:buChar char="•"/>
            </a:pPr>
            <a:r>
              <a:rPr lang="en-US" sz="3200" dirty="0">
                <a:solidFill>
                  <a:srgbClr val="75DFBC"/>
                </a:solidFill>
              </a:rPr>
              <a:t>Accessibility friendly </a:t>
            </a:r>
          </a:p>
        </p:txBody>
      </p:sp>
    </p:spTree>
    <p:extLst>
      <p:ext uri="{BB962C8B-B14F-4D97-AF65-F5344CB8AC3E}">
        <p14:creationId xmlns:p14="http://schemas.microsoft.com/office/powerpoint/2010/main" val="1869568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E9185FC-365D-2260-9BF4-78C3FEDBA625}"/>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0BE95F3B-74B7-C3F4-6FFA-9731122016AA}"/>
              </a:ext>
            </a:extLst>
          </p:cNvPr>
          <p:cNvSpPr>
            <a:spLocks noGrp="1"/>
          </p:cNvSpPr>
          <p:nvPr>
            <p:ph type="title"/>
          </p:nvPr>
        </p:nvSpPr>
        <p:spPr/>
        <p:txBody>
          <a:bodyPr/>
          <a:lstStyle/>
          <a:p>
            <a:r>
              <a:rPr lang="en-US" dirty="0"/>
              <a:t>Routes</a:t>
            </a:r>
          </a:p>
        </p:txBody>
      </p:sp>
      <p:pic>
        <p:nvPicPr>
          <p:cNvPr id="4" name="Picture 3" descr="A picture containing graphical user interface&#10;&#10;Description automatically generated">
            <a:extLst>
              <a:ext uri="{FF2B5EF4-FFF2-40B4-BE49-F238E27FC236}">
                <a16:creationId xmlns:a16="http://schemas.microsoft.com/office/drawing/2014/main" id="{79753741-CC7F-3A15-C8ED-256AF975CBFD}"/>
              </a:ext>
            </a:extLst>
          </p:cNvPr>
          <p:cNvPicPr>
            <a:picLocks noChangeAspect="1"/>
          </p:cNvPicPr>
          <p:nvPr/>
        </p:nvPicPr>
        <p:blipFill>
          <a:blip r:embed="rId3"/>
          <a:stretch>
            <a:fillRect/>
          </a:stretch>
        </p:blipFill>
        <p:spPr>
          <a:xfrm>
            <a:off x="2164467" y="-3459"/>
            <a:ext cx="10027534" cy="6861459"/>
          </a:xfrm>
          <a:prstGeom prst="rect">
            <a:avLst/>
          </a:prstGeom>
        </p:spPr>
      </p:pic>
    </p:spTree>
    <p:extLst>
      <p:ext uri="{BB962C8B-B14F-4D97-AF65-F5344CB8AC3E}">
        <p14:creationId xmlns:p14="http://schemas.microsoft.com/office/powerpoint/2010/main" val="952006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1C41ED6-B198-CDDD-77FD-B96CFDDBA352}"/>
              </a:ext>
            </a:extLst>
          </p:cNvPr>
          <p:cNvSpPr txBox="1"/>
          <p:nvPr/>
        </p:nvSpPr>
        <p:spPr>
          <a:xfrm>
            <a:off x="4406371" y="3044279"/>
            <a:ext cx="3379258" cy="769441"/>
          </a:xfrm>
          <a:prstGeom prst="rect">
            <a:avLst/>
          </a:prstGeom>
          <a:noFill/>
        </p:spPr>
        <p:txBody>
          <a:bodyPr wrap="none" rtlCol="0">
            <a:spAutoFit/>
          </a:bodyPr>
          <a:lstStyle/>
          <a:p>
            <a:r>
              <a:rPr lang="en-US" sz="4400" dirty="0">
                <a:solidFill>
                  <a:srgbClr val="4A3333"/>
                </a:solidFill>
              </a:rPr>
              <a:t>React-Router</a:t>
            </a:r>
            <a:endParaRPr lang="en-US" dirty="0">
              <a:solidFill>
                <a:srgbClr val="4A3333"/>
              </a:solidFill>
            </a:endParaRPr>
          </a:p>
        </p:txBody>
      </p:sp>
      <p:sp>
        <p:nvSpPr>
          <p:cNvPr id="3" name="Text Placeholder 2">
            <a:extLst>
              <a:ext uri="{FF2B5EF4-FFF2-40B4-BE49-F238E27FC236}">
                <a16:creationId xmlns:a16="http://schemas.microsoft.com/office/drawing/2014/main" id="{4FCD0E3F-3675-65E3-6845-849E4A2D259B}"/>
              </a:ext>
            </a:extLst>
          </p:cNvPr>
          <p:cNvSpPr>
            <a:spLocks noGrp="1"/>
          </p:cNvSpPr>
          <p:nvPr>
            <p:ph type="body" sz="quarter" idx="13"/>
          </p:nvPr>
        </p:nvSpPr>
        <p:spPr/>
        <p:txBody>
          <a:bodyPr/>
          <a:lstStyle/>
          <a:p>
            <a:endParaRPr lang="en-US"/>
          </a:p>
        </p:txBody>
      </p:sp>
      <p:sp>
        <p:nvSpPr>
          <p:cNvPr id="2" name="Title 1">
            <a:extLst>
              <a:ext uri="{FF2B5EF4-FFF2-40B4-BE49-F238E27FC236}">
                <a16:creationId xmlns:a16="http://schemas.microsoft.com/office/drawing/2014/main" id="{BE5D8ADC-FFF2-22D7-4FCB-2BF249CFD897}"/>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586191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Inmeta master slide">
  <a:themeElements>
    <a:clrScheme name="Inmeta Brand Colors">
      <a:dk1>
        <a:srgbClr val="222121"/>
      </a:dk1>
      <a:lt1>
        <a:srgbClr val="FFFFFF"/>
      </a:lt1>
      <a:dk2>
        <a:srgbClr val="222121"/>
      </a:dk2>
      <a:lt2>
        <a:srgbClr val="FFFFFF"/>
      </a:lt2>
      <a:accent1>
        <a:srgbClr val="75DFBC"/>
      </a:accent1>
      <a:accent2>
        <a:srgbClr val="F1CF25"/>
      </a:accent2>
      <a:accent3>
        <a:srgbClr val="FF6A4C"/>
      </a:accent3>
      <a:accent4>
        <a:srgbClr val="1E2422"/>
      </a:accent4>
      <a:accent5>
        <a:srgbClr val="4A3333"/>
      </a:accent5>
      <a:accent6>
        <a:srgbClr val="763C30"/>
      </a:accent6>
      <a:hlink>
        <a:srgbClr val="75DFBC"/>
      </a:hlink>
      <a:folHlink>
        <a:srgbClr val="F1CF24"/>
      </a:folHlink>
    </a:clrScheme>
    <a:fontScheme name="Inmeta Brand fonts_ nov 2022">
      <a:majorFont>
        <a:latin typeface="Arial Nova"/>
        <a:ea typeface=""/>
        <a:cs typeface=""/>
      </a:majorFont>
      <a:minorFont>
        <a:latin typeface="Arial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nmeta PPT template november 2022" id="{CE54509E-26F0-4E72-916B-44B418407342}" vid="{71162AF7-34FE-4358-A1AA-A601E7B220B2}"/>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0D71B0F9D975094C9DA1ED6F389A3A85" ma:contentTypeVersion="15" ma:contentTypeDescription="Opprett et nytt dokument." ma:contentTypeScope="" ma:versionID="2d6a0c22fbfc369daec49e63a7c87364">
  <xsd:schema xmlns:xsd="http://www.w3.org/2001/XMLSchema" xmlns:xs="http://www.w3.org/2001/XMLSchema" xmlns:p="http://schemas.microsoft.com/office/2006/metadata/properties" xmlns:ns2="4e5e37b4-c4a7-4ba6-8d53-f6bf7e309f5e" xmlns:ns3="fa1f91a9-cca0-4b1f-80b4-153ad05f0334" xmlns:ns4="572807e7-6bb3-4cf6-b489-fe3f6703d216" targetNamespace="http://schemas.microsoft.com/office/2006/metadata/properties" ma:root="true" ma:fieldsID="0b859aa8896d0689dd498d5ef69bf6bb" ns2:_="" ns3:_="" ns4:_="">
    <xsd:import namespace="4e5e37b4-c4a7-4ba6-8d53-f6bf7e309f5e"/>
    <xsd:import namespace="fa1f91a9-cca0-4b1f-80b4-153ad05f0334"/>
    <xsd:import namespace="572807e7-6bb3-4cf6-b489-fe3f6703d21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ServiceOCR" minOccurs="0"/>
                <xsd:element ref="ns2:MediaLengthInSeconds" minOccurs="0"/>
                <xsd:element ref="ns2:Bildevisning" minOccurs="0"/>
                <xsd:element ref="ns2:lcf76f155ced4ddcb4097134ff3c332f" minOccurs="0"/>
                <xsd:element ref="ns4:TaxCatchAll" minOccurs="0"/>
                <xsd:element ref="ns2:_Flow_Signoff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5e37b4-c4a7-4ba6-8d53-f6bf7e309f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7" nillable="true" ma:displayName="Length (seconds)" ma:internalName="MediaLengthInSeconds" ma:readOnly="true">
      <xsd:simpleType>
        <xsd:restriction base="dms:Unknown"/>
      </xsd:simpleType>
    </xsd:element>
    <xsd:element name="Bildevisning" ma:index="18" nillable="true" ma:displayName="Bildevisning" ma:format="Thumbnail" ma:internalName="Bildevisning">
      <xsd:simpleType>
        <xsd:restriction base="dms:Unknown"/>
      </xsd:simpleType>
    </xsd:element>
    <xsd:element name="lcf76f155ced4ddcb4097134ff3c332f" ma:index="20" nillable="true" ma:taxonomy="true" ma:internalName="lcf76f155ced4ddcb4097134ff3c332f" ma:taxonomyFieldName="MediaServiceImageTags" ma:displayName="Bildemerkelapper" ma:readOnly="false" ma:fieldId="{5cf76f15-5ced-4ddc-b409-7134ff3c332f}" ma:taxonomyMulti="true" ma:sspId="a06a5d18-4245-4e59-986e-abeea5cd32f9" ma:termSetId="09814cd3-568e-fe90-9814-8d621ff8fb84" ma:anchorId="fba54fb3-c3e1-fe81-a776-ca4b69148c4d" ma:open="true" ma:isKeyword="false">
      <xsd:complexType>
        <xsd:sequence>
          <xsd:element ref="pc:Terms" minOccurs="0" maxOccurs="1"/>
        </xsd:sequence>
      </xsd:complexType>
    </xsd:element>
    <xsd:element name="_Flow_SignoffStatus" ma:index="22" nillable="true" ma:displayName="Godkjenningsstatus" ma:internalName="Godkjenningsstatus">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1f91a9-cca0-4b1f-80b4-153ad05f0334" elementFormDefault="qualified">
    <xsd:import namespace="http://schemas.microsoft.com/office/2006/documentManagement/types"/>
    <xsd:import namespace="http://schemas.microsoft.com/office/infopath/2007/PartnerControls"/>
    <xsd:element name="SharedWithUsers" ma:index="13" nillable="true" ma:displayName="Del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Delingsdetaljer"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72807e7-6bb3-4cf6-b489-fe3f6703d216"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91f61d6f-0ca5-41ab-b418-ae09ba21be21}" ma:internalName="TaxCatchAll" ma:showField="CatchAllData" ma:web="fa1f91a9-cca0-4b1f-80b4-153ad05f033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nholdstype"/>
        <xsd:element ref="dc:title" minOccurs="0" maxOccurs="1" ma:index="4" ma:displayName="Tit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572807e7-6bb3-4cf6-b489-fe3f6703d216" xsi:nil="true"/>
    <lcf76f155ced4ddcb4097134ff3c332f xmlns="4e5e37b4-c4a7-4ba6-8d53-f6bf7e309f5e">
      <Terms xmlns="http://schemas.microsoft.com/office/infopath/2007/PartnerControls"/>
    </lcf76f155ced4ddcb4097134ff3c332f>
    <_Flow_SignoffStatus xmlns="4e5e37b4-c4a7-4ba6-8d53-f6bf7e309f5e" xsi:nil="true"/>
    <Bildevisning xmlns="4e5e37b4-c4a7-4ba6-8d53-f6bf7e309f5e" xsi:nil="true"/>
  </documentManagement>
</p:properties>
</file>

<file path=customXml/itemProps1.xml><?xml version="1.0" encoding="utf-8"?>
<ds:datastoreItem xmlns:ds="http://schemas.openxmlformats.org/officeDocument/2006/customXml" ds:itemID="{F0DB75C2-C716-46E8-9586-4BC6B5AC1E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5e37b4-c4a7-4ba6-8d53-f6bf7e309f5e"/>
    <ds:schemaRef ds:uri="fa1f91a9-cca0-4b1f-80b4-153ad05f0334"/>
    <ds:schemaRef ds:uri="572807e7-6bb3-4cf6-b489-fe3f6703d21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A2F7F14-FEB4-42C9-B966-55A4B37D4D6D}">
  <ds:schemaRefs>
    <ds:schemaRef ds:uri="http://schemas.microsoft.com/sharepoint/v3/contenttype/forms"/>
  </ds:schemaRefs>
</ds:datastoreItem>
</file>

<file path=customXml/itemProps3.xml><?xml version="1.0" encoding="utf-8"?>
<ds:datastoreItem xmlns:ds="http://schemas.openxmlformats.org/officeDocument/2006/customXml" ds:itemID="{9CD02D4F-866F-4984-8E1B-F35546AC41A5}">
  <ds:schemaRefs>
    <ds:schemaRef ds:uri="4e5e37b4-c4a7-4ba6-8d53-f6bf7e309f5e"/>
    <ds:schemaRef ds:uri="http://schemas.microsoft.com/office/2006/documentManagement/types"/>
    <ds:schemaRef ds:uri="http://schemas.microsoft.com/office/2006/metadata/properties"/>
    <ds:schemaRef ds:uri="http://purl.org/dc/elements/1.1/"/>
    <ds:schemaRef ds:uri="http://schemas.openxmlformats.org/package/2006/metadata/core-properties"/>
    <ds:schemaRef ds:uri="http://purl.org/dc/terms/"/>
    <ds:schemaRef ds:uri="http://schemas.microsoft.com/office/infopath/2007/PartnerControls"/>
    <ds:schemaRef ds:uri="http://www.w3.org/XML/1998/namespace"/>
    <ds:schemaRef ds:uri="572807e7-6bb3-4cf6-b489-fe3f6703d216"/>
    <ds:schemaRef ds:uri="fa1f91a9-cca0-4b1f-80b4-153ad05f0334"/>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Inmeta master slide</Template>
  <TotalTime>2953</TotalTime>
  <Words>1472</Words>
  <Application>Microsoft Macintosh PowerPoint</Application>
  <PresentationFormat>Widescreen</PresentationFormat>
  <Paragraphs>144</Paragraphs>
  <Slides>44</Slides>
  <Notes>39</Notes>
  <HiddenSlides>0</HiddenSlides>
  <MMClips>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Arial Nova</vt:lpstr>
      <vt:lpstr>Arial Nova Light</vt:lpstr>
      <vt:lpstr>Calibri</vt:lpstr>
      <vt:lpstr>Menlo</vt:lpstr>
      <vt:lpstr>Source Sans Pro</vt:lpstr>
      <vt:lpstr>Inmeta master slide</vt:lpstr>
      <vt:lpstr>PowerPoint Presentation</vt:lpstr>
      <vt:lpstr>PowerPoint Presentation</vt:lpstr>
      <vt:lpstr>PowerPoint Presentation</vt:lpstr>
      <vt:lpstr>PowerPoint Presentation</vt:lpstr>
      <vt:lpstr>Devlin Duldulao</vt:lpstr>
      <vt:lpstr>Progressive Enhancement</vt:lpstr>
      <vt:lpstr>Progressive Enhancement</vt:lpstr>
      <vt:lpstr>Routes</vt:lpstr>
      <vt:lpstr>PowerPoint Presentation</vt:lpstr>
      <vt:lpstr>PowerPoint Presentation</vt:lpstr>
      <vt:lpstr>PowerPoint Presentation</vt:lpstr>
      <vt:lpstr>Error Handling</vt:lpstr>
      <vt:lpstr>Error Handling</vt:lpstr>
      <vt:lpstr>Routes Error Boundaries</vt:lpstr>
      <vt:lpstr>PowerPoint Presentation</vt:lpstr>
      <vt:lpstr>PowerPoint Presentation</vt:lpstr>
      <vt:lpstr>Server-side dynamic content</vt:lpstr>
      <vt:lpstr>No more loading spinners</vt:lpstr>
      <vt:lpstr>Integrations</vt:lpstr>
      <vt:lpstr>Remix Stacks</vt:lpstr>
      <vt:lpstr>Tip of the iceberg</vt:lpstr>
      <vt:lpstr>PowerPoint Presentation</vt:lpstr>
      <vt:lpstr>REACT BASED</vt:lpstr>
      <vt:lpstr>SERVER-SIDE RENDERING</vt:lpstr>
      <vt:lpstr>Static site generation</vt:lpstr>
      <vt:lpstr>Stale while revalidate</vt:lpstr>
      <vt:lpstr>Client-side navigation</vt:lpstr>
      <vt:lpstr>EDGE Native (cdn)</vt:lpstr>
      <vt:lpstr>Unhandled errors</vt:lpstr>
      <vt:lpstr>PowerPoint Presentation</vt:lpstr>
      <vt:lpstr>PowerPoint Presentation</vt:lpstr>
      <vt:lpstr>interruptions</vt:lpstr>
      <vt:lpstr>PowerPoint Presentation</vt:lpstr>
      <vt:lpstr>PowerPoint Presentation</vt:lpstr>
      <vt:lpstr>Getting started</vt:lpstr>
      <vt:lpstr>PowerPoint Presentation</vt:lpstr>
      <vt:lpstr>PowerPoint Presentation</vt:lpstr>
      <vt:lpstr>demo</vt:lpstr>
      <vt:lpstr>Security</vt:lpstr>
      <vt:lpstr>Docs:</vt:lpstr>
      <vt:lpstr>Docs:</vt:lpstr>
      <vt:lpstr>PowerPoint Presentation</vt:lpstr>
      <vt:lpstr>This is the way @DevlinDuldulao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Turbopack - rust-based successor to webpack</dc:title>
  <dc:creator>Devlin Duldulao</dc:creator>
  <cp:lastModifiedBy>Devlin Duldulao</cp:lastModifiedBy>
  <cp:revision>116</cp:revision>
  <dcterms:created xsi:type="dcterms:W3CDTF">2023-03-10T23:04:58Z</dcterms:created>
  <dcterms:modified xsi:type="dcterms:W3CDTF">2023-04-10T20:29:20Z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0x0101000D71B0F9D975094C9DA1ED6F389A3A85</vt:lpwstr>
  </property>
  <property fmtid="{D5CDD505-2E9C-101B-9397-08002B2CF9AE}" pid="3" name="MediaServiceImageTags">
    <vt:lpwstr/>
  </property>
  <property fmtid="{D5CDD505-2E9C-101B-9397-08002B2CF9AE}" pid="4" name="MSIP_Label_af09caff-18ef-4bd6-8873-ec9a948da47b_Enabled">
    <vt:lpwstr>true</vt:lpwstr>
  </property>
  <property fmtid="{D5CDD505-2E9C-101B-9397-08002B2CF9AE}" pid="5" name="MSIP_Label_af09caff-18ef-4bd6-8873-ec9a948da47b_SetDate">
    <vt:lpwstr>2022-11-23T07:40:44Z</vt:lpwstr>
  </property>
  <property fmtid="{D5CDD505-2E9C-101B-9397-08002B2CF9AE}" pid="6" name="MSIP_Label_af09caff-18ef-4bd6-8873-ec9a948da47b_Method">
    <vt:lpwstr>Standard</vt:lpwstr>
  </property>
  <property fmtid="{D5CDD505-2E9C-101B-9397-08002B2CF9AE}" pid="7" name="MSIP_Label_af09caff-18ef-4bd6-8873-ec9a948da47b_Name">
    <vt:lpwstr>Internal</vt:lpwstr>
  </property>
  <property fmtid="{D5CDD505-2E9C-101B-9397-08002B2CF9AE}" pid="8" name="MSIP_Label_af09caff-18ef-4bd6-8873-ec9a948da47b_SiteId">
    <vt:lpwstr>d02b4c26-5109-47e0-8712-0e19a90257d6</vt:lpwstr>
  </property>
  <property fmtid="{D5CDD505-2E9C-101B-9397-08002B2CF9AE}" pid="9" name="MSIP_Label_af09caff-18ef-4bd6-8873-ec9a948da47b_ActionId">
    <vt:lpwstr>6e55d69b-69d4-49a2-afb5-147af0876c53</vt:lpwstr>
  </property>
  <property fmtid="{D5CDD505-2E9C-101B-9397-08002B2CF9AE}" pid="10" name="MSIP_Label_af09caff-18ef-4bd6-8873-ec9a948da47b_ContentBits">
    <vt:lpwstr>0</vt:lpwstr>
  </property>
</Properties>
</file>

<file path=docProps/thumbnail.jpeg>
</file>